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authors.xml" ContentType="application/vnd.ms-powerpoint.author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5120" r:id="rId4"/>
  </p:sldMasterIdLst>
  <p:notesMasterIdLst>
    <p:notesMasterId r:id="rId6"/>
  </p:notesMasterIdLst>
  <p:handoutMasterIdLst>
    <p:handoutMasterId r:id="rId7"/>
  </p:handoutMasterIdLst>
  <p:sldIdLst>
    <p:sldId id="2147483459" r:id="rId5"/>
  </p:sldIdLst>
  <p:sldSz cx="9906000" cy="6858000" type="A4"/>
  <p:notesSz cx="6735763" cy="9866313"/>
  <p:custShowLst>
    <p:custShow name="Format Guide Workshop" id="0">
      <p:sldLst/>
    </p:custShow>
  </p:custShowLst>
  <p:custDataLst>
    <p:tags r:id="rId8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85" userDrawn="1">
          <p15:clr>
            <a:srgbClr val="A4A3A4"/>
          </p15:clr>
        </p15:guide>
        <p15:guide id="2" pos="2213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00000000-0000-0000-0000-000000000000}" name="作成者" initials="A" userId="Author" providerId="AD"/>
  <p188:author id="{CEEFAF44-7817-F617-CD28-918FF1F75679}" name="Naho Oie" initials="NO" userId="S::Naho.Oie@jp.ey.com::75593d79-8f66-42a1-b1f2-b514a159efe5" providerId="AD"/>
  <p188:author id="{AC4C7EB6-0350-B619-98CB-709B54C3C3CF}" name="潤一 仲山" initials="潤仲" userId="S::junichi.nakayama@toppan.co.jp::d7439f29-3248-4d21-9191-38145d798a5c" providerId="AD"/>
  <p188:author id="{F9BDFEBE-B8CF-2184-A839-C7B3BF96691F}" name="夏音 江木" initials="夏江" userId="S::kanon.egi@toppan.co.jp::5f88f5df-a9f6-4f8f-9037-963cf7c55798" providerId="AD"/>
  <p188:author id="{D641C3BF-DBB0-B40F-171C-A7409CB67722}" name="Yusuke Kuwae" initials="YK" userId="S::Yusuke.Kuwae@jp.ey.com::c1297040-660a-44a2-8e5c-da6b6480dbd3" providerId="AD"/>
  <p188:author id="{D74056C5-7205-1577-3C3A-E794BEB1A4BE}" name="加藤 壮一" initials="加藤" userId="S-1-5-21-790525478-343818398-1177238915-554942" providerId="AD"/>
  <p188:author id="{B997C7DB-2ADF-0960-DEFC-BF5583E1CDA4}" name="Kosuke Tominaga" initials="KT" userId="S::Kosuke.Tominaga@jp.ey.com::af7ac3c0-d98d-4917-8ccb-c82c3bd80f6d" providerId="AD"/>
</p188:authorLst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成者" initials="A" lastIdx="24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00000"/>
    <a:srgbClr val="33CCFF"/>
    <a:srgbClr val="747480"/>
    <a:srgbClr val="89FFE9"/>
    <a:srgbClr val="CCEBFA"/>
    <a:srgbClr val="FFC000"/>
    <a:srgbClr val="575757"/>
    <a:srgbClr val="1493D2"/>
    <a:srgbClr val="00FFCC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FD0F851-EC5A-4D38-B0AD-8093EC10F338}" styleName="Light Style 1 - Accent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36" d="100"/>
          <a:sy n="136" d="100"/>
        </p:scale>
        <p:origin x="570" y="168"/>
      </p:cViewPr>
      <p:guideLst>
        <p:guide orient="horz" pos="3385"/>
        <p:guide pos="2213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" d="2"/>
          <a:sy n="1" d="2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microsoft.com/office/2018/10/relationships/authors" Target="authors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commentAuthors" Target="commentAuthors.xml"/><Relationship Id="rId14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rashu Onodera" userId="fb647e8c-5a4c-4b88-babe-9f069122d984" providerId="ADAL" clId="{7427075A-A2A2-446B-B5FC-980C3B6B94F2}"/>
    <pc:docChg chg="undo custSel modSld">
      <pc:chgData name="Arashu Onodera" userId="fb647e8c-5a4c-4b88-babe-9f069122d984" providerId="ADAL" clId="{7427075A-A2A2-446B-B5FC-980C3B6B94F2}" dt="2025-06-16T03:57:27.497" v="215" actId="20577"/>
      <pc:docMkLst>
        <pc:docMk/>
      </pc:docMkLst>
      <pc:sldChg chg="delSp modSp mod">
        <pc:chgData name="Arashu Onodera" userId="fb647e8c-5a4c-4b88-babe-9f069122d984" providerId="ADAL" clId="{7427075A-A2A2-446B-B5FC-980C3B6B94F2}" dt="2025-06-16T03:57:27.497" v="215" actId="20577"/>
        <pc:sldMkLst>
          <pc:docMk/>
          <pc:sldMk cId="1906101637" sldId="2147483459"/>
        </pc:sldMkLst>
        <pc:spChg chg="mod">
          <ac:chgData name="Arashu Onodera" userId="fb647e8c-5a4c-4b88-babe-9f069122d984" providerId="ADAL" clId="{7427075A-A2A2-446B-B5FC-980C3B6B94F2}" dt="2025-06-16T03:56:35.046" v="195"/>
          <ac:spMkLst>
            <pc:docMk/>
            <pc:sldMk cId="1906101637" sldId="2147483459"/>
            <ac:spMk id="5" creationId="{D615B8C2-A0D0-799C-4393-A30F92CC9F3A}"/>
          </ac:spMkLst>
        </pc:spChg>
        <pc:spChg chg="mod">
          <ac:chgData name="Arashu Onodera" userId="fb647e8c-5a4c-4b88-babe-9f069122d984" providerId="ADAL" clId="{7427075A-A2A2-446B-B5FC-980C3B6B94F2}" dt="2025-06-16T03:56:32.687" v="194" actId="20577"/>
          <ac:spMkLst>
            <pc:docMk/>
            <pc:sldMk cId="1906101637" sldId="2147483459"/>
            <ac:spMk id="6" creationId="{CD892A41-ED2A-2F4F-C01C-91ADF65CD1C6}"/>
          </ac:spMkLst>
        </pc:spChg>
        <pc:spChg chg="mod">
          <ac:chgData name="Arashu Onodera" userId="fb647e8c-5a4c-4b88-babe-9f069122d984" providerId="ADAL" clId="{7427075A-A2A2-446B-B5FC-980C3B6B94F2}" dt="2025-06-16T03:56:27.022" v="181" actId="20577"/>
          <ac:spMkLst>
            <pc:docMk/>
            <pc:sldMk cId="1906101637" sldId="2147483459"/>
            <ac:spMk id="7" creationId="{6A818C68-AD7C-8BA7-C45B-9D40ED523AEE}"/>
          </ac:spMkLst>
        </pc:spChg>
        <pc:spChg chg="mod">
          <ac:chgData name="Arashu Onodera" userId="fb647e8c-5a4c-4b88-babe-9f069122d984" providerId="ADAL" clId="{7427075A-A2A2-446B-B5FC-980C3B6B94F2}" dt="2025-06-16T03:57:27.497" v="215" actId="20577"/>
          <ac:spMkLst>
            <pc:docMk/>
            <pc:sldMk cId="1906101637" sldId="2147483459"/>
            <ac:spMk id="51" creationId="{DE1A6E38-B3A9-DA64-B919-1736BD3B180B}"/>
          </ac:spMkLst>
        </pc:spChg>
      </pc:sldChg>
    </pc:docChg>
  </pc:docChgLst>
  <pc:docChgLst>
    <pc:chgData name="Kenta Sakata" userId="27b71cc4-af81-49a7-b00a-dce62aebc73d" providerId="ADAL" clId="{C6983DD0-090E-4CB0-8191-AB4709CFE3FA}"/>
    <pc:docChg chg="modSld">
      <pc:chgData name="Kenta Sakata" userId="27b71cc4-af81-49a7-b00a-dce62aebc73d" providerId="ADAL" clId="{C6983DD0-090E-4CB0-8191-AB4709CFE3FA}" dt="2025-06-13T12:45:50.525" v="1" actId="207"/>
      <pc:docMkLst>
        <pc:docMk/>
      </pc:docMkLst>
      <pc:sldChg chg="modSp mod">
        <pc:chgData name="Kenta Sakata" userId="27b71cc4-af81-49a7-b00a-dce62aebc73d" providerId="ADAL" clId="{C6983DD0-090E-4CB0-8191-AB4709CFE3FA}" dt="2025-06-13T12:45:50.525" v="1" actId="207"/>
        <pc:sldMkLst>
          <pc:docMk/>
          <pc:sldMk cId="1906101637" sldId="2147483459"/>
        </pc:sldMkLst>
      </pc:sldChg>
    </pc:docChg>
  </pc:docChgLst>
  <pc:docChgLst>
    <pc:chgData name="Naho Oie" userId="75593d79-8f66-42a1-b1f2-b514a159efe5" providerId="ADAL" clId="{092B17AD-29DF-40D5-AAF5-19948FD186C0}"/>
    <pc:docChg chg="modSld">
      <pc:chgData name="Naho Oie" userId="75593d79-8f66-42a1-b1f2-b514a159efe5" providerId="ADAL" clId="{092B17AD-29DF-40D5-AAF5-19948FD186C0}" dt="2025-06-13T11:25:21.248" v="402" actId="14100"/>
      <pc:docMkLst>
        <pc:docMk/>
      </pc:docMkLst>
      <pc:sldChg chg="modSp mod">
        <pc:chgData name="Naho Oie" userId="75593d79-8f66-42a1-b1f2-b514a159efe5" providerId="ADAL" clId="{092B17AD-29DF-40D5-AAF5-19948FD186C0}" dt="2025-06-13T11:25:21.248" v="402" actId="14100"/>
        <pc:sldMkLst>
          <pc:docMk/>
          <pc:sldMk cId="1906101637" sldId="2147483459"/>
        </pc:sldMkLst>
      </pc:sldChg>
    </pc:docChg>
  </pc:docChgLst>
  <pc:docChgLst>
    <pc:chgData name="Naho Oie" userId="75593d79-8f66-42a1-b1f2-b514a159efe5" providerId="ADAL" clId="{A0140FF3-CBFB-4D38-BE79-27525DD7C6BB}"/>
    <pc:docChg chg="modSld">
      <pc:chgData name="Naho Oie" userId="75593d79-8f66-42a1-b1f2-b514a159efe5" providerId="ADAL" clId="{A0140FF3-CBFB-4D38-BE79-27525DD7C6BB}" dt="2025-06-10T06:40:46.477" v="27" actId="14100"/>
      <pc:docMkLst>
        <pc:docMk/>
      </pc:docMkLst>
      <pc:sldChg chg="modSp mod">
        <pc:chgData name="Naho Oie" userId="75593d79-8f66-42a1-b1f2-b514a159efe5" providerId="ADAL" clId="{A0140FF3-CBFB-4D38-BE79-27525DD7C6BB}" dt="2025-06-10T06:40:46.477" v="27" actId="14100"/>
        <pc:sldMkLst>
          <pc:docMk/>
          <pc:sldMk cId="1906101637" sldId="2147483459"/>
        </pc:sldMkLst>
      </pc:sldChg>
    </pc:docChg>
  </pc:docChgLst>
  <pc:docChgLst>
    <pc:chgData name="Kosuke Tominaga" userId="af7ac3c0-d98d-4917-8ccb-c82c3bd80f6d" providerId="ADAL" clId="{B633655F-83D9-4BF3-A05C-0DF54B20346B}"/>
    <pc:docChg chg="undo custSel modSld">
      <pc:chgData name="Kosuke Tominaga" userId="af7ac3c0-d98d-4917-8ccb-c82c3bd80f6d" providerId="ADAL" clId="{B633655F-83D9-4BF3-A05C-0DF54B20346B}" dt="2025-08-12T04:56:23.164" v="33"/>
      <pc:docMkLst>
        <pc:docMk/>
      </pc:docMkLst>
      <pc:sldChg chg="modSp mod">
        <pc:chgData name="Kosuke Tominaga" userId="af7ac3c0-d98d-4917-8ccb-c82c3bd80f6d" providerId="ADAL" clId="{B633655F-83D9-4BF3-A05C-0DF54B20346B}" dt="2025-08-12T04:56:23.164" v="33"/>
        <pc:sldMkLst>
          <pc:docMk/>
          <pc:sldMk cId="1906101637" sldId="2147483459"/>
        </pc:sldMkLst>
        <pc:spChg chg="mod">
          <ac:chgData name="Kosuke Tominaga" userId="af7ac3c0-d98d-4917-8ccb-c82c3bd80f6d" providerId="ADAL" clId="{B633655F-83D9-4BF3-A05C-0DF54B20346B}" dt="2025-08-12T01:46:26.124" v="4" actId="20577"/>
          <ac:spMkLst>
            <pc:docMk/>
            <pc:sldMk cId="1906101637" sldId="2147483459"/>
            <ac:spMk id="3" creationId="{0B391532-3D42-D62A-158E-62C5A955F184}"/>
          </ac:spMkLst>
        </pc:spChg>
        <pc:spChg chg="mod">
          <ac:chgData name="Kosuke Tominaga" userId="af7ac3c0-d98d-4917-8ccb-c82c3bd80f6d" providerId="ADAL" clId="{B633655F-83D9-4BF3-A05C-0DF54B20346B}" dt="2025-08-12T04:56:23.164" v="33"/>
          <ac:spMkLst>
            <pc:docMk/>
            <pc:sldMk cId="1906101637" sldId="2147483459"/>
            <ac:spMk id="19" creationId="{BAABD7DB-2693-3AA1-D6D7-D73145F6C4EA}"/>
          </ac:spMkLst>
        </pc:spChg>
        <pc:spChg chg="mod">
          <ac:chgData name="Kosuke Tominaga" userId="af7ac3c0-d98d-4917-8ccb-c82c3bd80f6d" providerId="ADAL" clId="{B633655F-83D9-4BF3-A05C-0DF54B20346B}" dt="2025-08-12T01:50:28.268" v="30" actId="20577"/>
          <ac:spMkLst>
            <pc:docMk/>
            <pc:sldMk cId="1906101637" sldId="2147483459"/>
            <ac:spMk id="30" creationId="{EA18FC9A-7DC4-ED97-1A17-146166938813}"/>
          </ac:spMkLst>
        </pc:spChg>
        <pc:spChg chg="mod">
          <ac:chgData name="Kosuke Tominaga" userId="af7ac3c0-d98d-4917-8ccb-c82c3bd80f6d" providerId="ADAL" clId="{B633655F-83D9-4BF3-A05C-0DF54B20346B}" dt="2025-08-12T01:58:37.884" v="31" actId="313"/>
          <ac:spMkLst>
            <pc:docMk/>
            <pc:sldMk cId="1906101637" sldId="2147483459"/>
            <ac:spMk id="44" creationId="{D9D5890E-594C-40B0-148B-C6C3DB5531F0}"/>
          </ac:spMkLst>
        </pc:spChg>
        <pc:spChg chg="mod">
          <ac:chgData name="Kosuke Tominaga" userId="af7ac3c0-d98d-4917-8ccb-c82c3bd80f6d" providerId="ADAL" clId="{B633655F-83D9-4BF3-A05C-0DF54B20346B}" dt="2025-08-12T01:50:11.077" v="7"/>
          <ac:spMkLst>
            <pc:docMk/>
            <pc:sldMk cId="1906101637" sldId="2147483459"/>
            <ac:spMk id="46" creationId="{0CF1F019-A8BE-5CBB-F2D5-5BE58CB4439F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2" y="4"/>
            <a:ext cx="2918831" cy="495029"/>
          </a:xfrm>
          <a:prstGeom prst="rect">
            <a:avLst/>
          </a:prstGeom>
        </p:spPr>
        <p:txBody>
          <a:bodyPr vert="horz" lIns="91697" tIns="45848" rIns="91697" bIns="45848" rtlCol="0"/>
          <a:lstStyle>
            <a:lvl1pPr algn="l">
              <a:defRPr sz="1200"/>
            </a:lvl1pPr>
          </a:lstStyle>
          <a:p>
            <a:endParaRPr lang="en-US" sz="80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15377" y="4"/>
            <a:ext cx="2918831" cy="495029"/>
          </a:xfrm>
          <a:prstGeom prst="rect">
            <a:avLst/>
          </a:prstGeom>
        </p:spPr>
        <p:txBody>
          <a:bodyPr vert="horz" lIns="91697" tIns="45848" rIns="91697" bIns="45848" rtlCol="0"/>
          <a:lstStyle>
            <a:lvl1pPr algn="r">
              <a:defRPr sz="1200"/>
            </a:lvl1pPr>
          </a:lstStyle>
          <a:p>
            <a:fld id="{57691E93-EF64-46CC-85E2-BBB5BEDB9501}" type="datetimeFigureOut">
              <a:rPr lang="en-US" sz="800"/>
              <a:t>9/13/2025</a:t>
            </a:fld>
            <a:endParaRPr lang="en-US" sz="80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2" y="9371289"/>
            <a:ext cx="2918831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l">
              <a:defRPr sz="1200"/>
            </a:lvl1pPr>
          </a:lstStyle>
          <a:p>
            <a:endParaRPr lang="en-US" sz="80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15377" y="9371289"/>
            <a:ext cx="2918831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r">
              <a:defRPr sz="1200"/>
            </a:lvl1pPr>
          </a:lstStyle>
          <a:p>
            <a:fld id="{3DCECA85-2A7A-423F-89EA-6868CB52DF19}" type="slidenum">
              <a:rPr lang="en-US" sz="800"/>
              <a:t>‹#›</a:t>
            </a:fld>
            <a:endParaRPr lang="en-US" sz="800"/>
          </a:p>
        </p:txBody>
      </p:sp>
    </p:spTree>
    <p:extLst>
      <p:ext uri="{BB962C8B-B14F-4D97-AF65-F5344CB8AC3E}">
        <p14:creationId xmlns:p14="http://schemas.microsoft.com/office/powerpoint/2010/main" val="1709377591"/>
      </p:ext>
    </p:extLst>
  </p:cSld>
  <p:clrMap bg1="lt1" tx1="dk1" bg2="lt2" tx2="dk2" accent1="accent1" accent2="accent2" accent3="accent3" accent4="accent4" accent5="accent5" accent6="accent6" hlink="hlink" folHlink="folHlink"/>
  <p:extLst>
    <p:ext uri="{56416CCD-93CA-4268-BC5B-53C4BB910035}">
      <p15:sldGuideLst xmlns:p15="http://schemas.microsoft.com/office/powerpoint/2012/main">
        <p15:guide id="1" orient="horz" pos="3107" userDrawn="1">
          <p15:clr>
            <a:srgbClr val="F26B43"/>
          </p15:clr>
        </p15:guide>
        <p15:guide id="2" pos="2121" userDrawn="1">
          <p15:clr>
            <a:srgbClr val="F26B43"/>
          </p15:clr>
        </p15:guide>
      </p15:sldGuideLst>
    </p:ext>
  </p:extLst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Rectangle 54"/>
          <p:cNvSpPr/>
          <p:nvPr/>
        </p:nvSpPr>
        <p:spPr>
          <a:xfrm>
            <a:off x="1" y="4711693"/>
            <a:ext cx="6734204" cy="5154622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697" tIns="45848" rIns="91697" bIns="45848" rtlCol="0" anchor="ctr"/>
          <a:lstStyle/>
          <a:p>
            <a:pPr algn="ctr"/>
            <a:endParaRPr lang="en-US"/>
          </a:p>
        </p:txBody>
      </p:sp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79886" y="4"/>
            <a:ext cx="2838947" cy="495029"/>
          </a:xfrm>
          <a:prstGeom prst="rect">
            <a:avLst/>
          </a:prstGeom>
        </p:spPr>
        <p:txBody>
          <a:bodyPr vert="horz" lIns="91697" tIns="45848" rIns="91697" bIns="45848" rtlCol="0"/>
          <a:lstStyle>
            <a:lvl1pPr algn="l">
              <a:defRPr sz="1400"/>
            </a:lvl1pPr>
          </a:lstStyle>
          <a:p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85775" y="614363"/>
            <a:ext cx="5746750" cy="3978275"/>
          </a:xfrm>
          <a:prstGeom prst="rect">
            <a:avLst/>
          </a:prstGeom>
          <a:noFill/>
          <a:ln w="9525">
            <a:solidFill>
              <a:schemeClr val="bg2"/>
            </a:solidFill>
          </a:ln>
        </p:spPr>
        <p:txBody>
          <a:bodyPr vert="horz" lIns="91697" tIns="45848" rIns="91697" bIns="45848" rtlCol="0" anchor="ctr"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79886" y="9340764"/>
            <a:ext cx="2838947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l">
              <a:defRPr sz="14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15376" y="9340764"/>
            <a:ext cx="2829918" cy="495028"/>
          </a:xfrm>
          <a:prstGeom prst="rect">
            <a:avLst/>
          </a:prstGeom>
        </p:spPr>
        <p:txBody>
          <a:bodyPr vert="horz" lIns="91697" tIns="45848" rIns="91697" bIns="45848" rtlCol="0" anchor="b"/>
          <a:lstStyle>
            <a:lvl1pPr algn="r">
              <a:defRPr sz="1400"/>
            </a:lvl1pPr>
          </a:lstStyle>
          <a:p>
            <a:r>
              <a:rPr lang="en-US"/>
              <a:t>Notes view: </a:t>
            </a:r>
            <a:fld id="{128CEAFE-FA94-43E5-B0FF-D47E1CCDD1B4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251517" y="5036366"/>
            <a:ext cx="6215660" cy="4026127"/>
          </a:xfrm>
          <a:prstGeom prst="rect">
            <a:avLst/>
          </a:prstGeom>
        </p:spPr>
        <p:txBody>
          <a:bodyPr vert="horz" lIns="91697" tIns="45848" rIns="91697" bIns="45848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idx="1"/>
          </p:nvPr>
        </p:nvSpPr>
        <p:spPr>
          <a:xfrm>
            <a:off x="3815599" y="0"/>
            <a:ext cx="2918626" cy="495181"/>
          </a:xfrm>
          <a:prstGeom prst="rect">
            <a:avLst/>
          </a:prstGeom>
        </p:spPr>
        <p:txBody>
          <a:bodyPr vert="horz" lIns="90654" tIns="45327" rIns="90654" bIns="45327" rtlCol="0"/>
          <a:lstStyle>
            <a:lvl1pPr algn="r">
              <a:defRPr sz="1200"/>
            </a:lvl1pPr>
          </a:lstStyle>
          <a:p>
            <a:fld id="{F2C7CF5F-7CF3-4DF3-838A-EE34544862CC}" type="datetimeFigureOut">
              <a:rPr lang="en-US" smtClean="0"/>
              <a:t>9/13/2025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336222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indent="0" algn="l" defTabSz="914400" rtl="0" eaLnBrk="1" latinLnBrk="0" hangingPunct="1">
      <a:spcAft>
        <a:spcPts val="600"/>
      </a:spcAft>
      <a:buFont typeface="Arial" panose="020B0604020202020204" pitchFamily="34" charset="0"/>
      <a:buChar char="​"/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114300" indent="-114300" algn="l" defTabSz="914400" rtl="0" eaLnBrk="1" latinLnBrk="0" hangingPunct="1">
      <a:spcAft>
        <a:spcPts val="600"/>
      </a:spcAft>
      <a:buFont typeface="Arial" panose="020B0604020202020204" pitchFamily="34" charset="0"/>
      <a:buChar char="•"/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228600" indent="-114300" algn="l" defTabSz="914400" rtl="0" eaLnBrk="1" latinLnBrk="0" hangingPunct="1">
      <a:spcAft>
        <a:spcPts val="600"/>
      </a:spcAft>
      <a:buClr>
        <a:schemeClr val="tx2"/>
      </a:buClr>
      <a:buFont typeface="Arial" panose="020B0604020202020204" pitchFamily="34" charset="0"/>
      <a:buChar char="•"/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514350" indent="-114300" algn="l" defTabSz="914400" rtl="0" eaLnBrk="1" latinLnBrk="0" hangingPunct="1">
      <a:spcAft>
        <a:spcPts val="600"/>
      </a:spcAft>
      <a:buFont typeface="Arial" panose="020B0604020202020204" pitchFamily="34" charset="0"/>
      <a:buChar char="•"/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685800" indent="-114300" algn="l" defTabSz="914400" rtl="0" eaLnBrk="1" latinLnBrk="0" hangingPunct="1">
      <a:spcAft>
        <a:spcPts val="600"/>
      </a:spcAft>
      <a:buClr>
        <a:schemeClr val="tx2"/>
      </a:buClr>
      <a:buFont typeface="Arial" panose="020B0604020202020204" pitchFamily="34" charset="0"/>
      <a:buChar char="•"/>
      <a:defRPr sz="1000" i="1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  <p:extLst>
    <p:ext uri="{620B2872-D7B9-4A21-9093-7833F8D536E1}">
      <p15:sldGuideLst xmlns:p15="http://schemas.microsoft.com/office/powerpoint/2012/main">
        <p15:guide id="1" orient="horz" pos="3109" userDrawn="1">
          <p15:clr>
            <a:srgbClr val="F26B43"/>
          </p15:clr>
        </p15:guide>
        <p15:guide id="2" pos="2122" userDrawn="1">
          <p15:clr>
            <a:srgbClr val="F26B43"/>
          </p15:clr>
        </p15:guide>
      </p15:sldGuideLst>
    </p:ext>
  </p:extLst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1D107A8-E06A-C71E-AFF5-D8AE21D0549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2B4BF337-7D48-DDA3-C991-2D6A3592C918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363CB5C0-59E6-1BCD-EDE3-0B046B3022E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GB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01217A6F-0CC0-7E71-EAFF-2644ED3809B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r>
              <a:rPr lang="en-US"/>
              <a:t>Notes view: </a:t>
            </a:r>
            <a:fld id="{128CEAFE-FA94-43E5-B0FF-D47E1CCDD1B4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542293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4.xml"/><Relationship Id="rId4" Type="http://schemas.openxmlformats.org/officeDocument/2006/relationships/image" Target="../media/image1.emf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5.xml"/><Relationship Id="rId4" Type="http://schemas.openxmlformats.org/officeDocument/2006/relationships/image" Target="../media/image1.emf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１">
    <p:bg bwMode="blackWhite">
      <p:bgPr>
        <a:solidFill>
          <a:schemeClr val="bg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hink-cell data - do not delete" hidden="1">
            <a:extLst>
              <a:ext uri="{FF2B5EF4-FFF2-40B4-BE49-F238E27FC236}">
                <a16:creationId xmlns:a16="http://schemas.microsoft.com/office/drawing/2014/main" id="{223EA5B7-208D-F70C-0F95-AE4F06FC96C3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335826994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95" imgH="396" progId="TCLayout.ActiveDocument.1">
                  <p:embed/>
                </p:oleObj>
              </mc:Choice>
              <mc:Fallback>
                <p:oleObj name="think-cell スライド" r:id="rId3" imgW="395" imgH="396" progId="TCLayout.ActiveDocument.1">
                  <p:embed/>
                  <p:pic>
                    <p:nvPicPr>
                      <p:cNvPr id="2" name="think-cell data - do not delete" hidden="1">
                        <a:extLst>
                          <a:ext uri="{FF2B5EF4-FFF2-40B4-BE49-F238E27FC236}">
                            <a16:creationId xmlns:a16="http://schemas.microsoft.com/office/drawing/2014/main" id="{223EA5B7-208D-F70C-0F95-AE4F06FC96C3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47" name="Title 1"/>
          <p:cNvSpPr>
            <a:spLocks noGrp="1"/>
          </p:cNvSpPr>
          <p:nvPr>
            <p:ph type="title"/>
          </p:nvPr>
        </p:nvSpPr>
        <p:spPr bwMode="blackWhite">
          <a:xfrm>
            <a:off x="511875" y="2851842"/>
            <a:ext cx="4014858" cy="778597"/>
          </a:xfrm>
          <a:prstGeom prst="rect">
            <a:avLst/>
          </a:prstGeom>
        </p:spPr>
        <p:txBody>
          <a:bodyPr anchor="t">
            <a:noAutofit/>
          </a:bodyPr>
          <a:lstStyle>
            <a:lvl1pPr>
              <a:defRPr sz="400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  <a:sym typeface="Trebuchet MS" panose="020B0603020202020204" pitchFamily="34" charset="0"/>
              </a:defRPr>
            </a:lvl1pPr>
          </a:lstStyle>
          <a:p>
            <a:endParaRPr lang="en-US"/>
          </a:p>
        </p:txBody>
      </p:sp>
      <p:cxnSp>
        <p:nvCxnSpPr>
          <p:cNvPr id="148" name="Straight Connector 147"/>
          <p:cNvCxnSpPr/>
          <p:nvPr userDrawn="1"/>
        </p:nvCxnSpPr>
        <p:spPr bwMode="white">
          <a:xfrm>
            <a:off x="502855" y="3680016"/>
            <a:ext cx="9405747" cy="0"/>
          </a:xfrm>
          <a:prstGeom prst="line">
            <a:avLst/>
          </a:prstGeom>
          <a:ln w="19050" cmpd="sng">
            <a:solidFill>
              <a:schemeClr val="bg1"/>
            </a:solidFill>
            <a:miter lim="800000"/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7C244000-FBF9-2892-A0E2-AF8DF6F42353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511875" y="3793402"/>
            <a:ext cx="8886150" cy="914400"/>
          </a:xfrm>
          <a:prstGeom prst="rect">
            <a:avLst/>
          </a:prstGeom>
        </p:spPr>
        <p:txBody>
          <a:bodyPr/>
          <a:lstStyle>
            <a:lvl1pPr>
              <a:defRPr sz="1400">
                <a:solidFill>
                  <a:schemeClr val="tx2"/>
                </a:solidFill>
              </a:defRPr>
            </a:lvl1pPr>
          </a:lstStyle>
          <a:p>
            <a:pPr lvl="0"/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9140C099-BDA9-9D39-059E-D1831A3A7EE6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>
          <a:xfrm>
            <a:off x="4635374" y="2851842"/>
            <a:ext cx="4759451" cy="216000"/>
          </a:xfrm>
          <a:prstGeom prst="rect">
            <a:avLst/>
          </a:prstGeom>
        </p:spPr>
        <p:txBody>
          <a:bodyPr/>
          <a:lstStyle>
            <a:lvl1pPr algn="r">
              <a:defRPr>
                <a:solidFill>
                  <a:schemeClr val="tx2"/>
                </a:solidFill>
              </a:defRPr>
            </a:lvl1pPr>
          </a:lstStyle>
          <a:p>
            <a:pPr lvl="0"/>
            <a:endParaRPr kumimoji="1" lang="ja-JP" altLang="en-US"/>
          </a:p>
        </p:txBody>
      </p:sp>
      <p:sp>
        <p:nvSpPr>
          <p:cNvPr id="12" name="テキスト プレースホルダー 10">
            <a:extLst>
              <a:ext uri="{FF2B5EF4-FFF2-40B4-BE49-F238E27FC236}">
                <a16:creationId xmlns:a16="http://schemas.microsoft.com/office/drawing/2014/main" id="{9E04A33F-5968-22FA-5868-8C1C009768F9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4635374" y="3132276"/>
            <a:ext cx="4759451" cy="216000"/>
          </a:xfrm>
          <a:prstGeom prst="rect">
            <a:avLst/>
          </a:prstGeom>
        </p:spPr>
        <p:txBody>
          <a:bodyPr/>
          <a:lstStyle>
            <a:lvl1pPr algn="r">
              <a:defRPr>
                <a:solidFill>
                  <a:schemeClr val="tx2"/>
                </a:solidFill>
              </a:defRPr>
            </a:lvl1pPr>
          </a:lstStyle>
          <a:p>
            <a:pPr lvl="0"/>
            <a:endParaRPr kumimoji="1" lang="ja-JP" altLang="en-US"/>
          </a:p>
        </p:txBody>
      </p:sp>
      <p:sp>
        <p:nvSpPr>
          <p:cNvPr id="13" name="テキスト プレースホルダー 10">
            <a:extLst>
              <a:ext uri="{FF2B5EF4-FFF2-40B4-BE49-F238E27FC236}">
                <a16:creationId xmlns:a16="http://schemas.microsoft.com/office/drawing/2014/main" id="{741C0D8A-198A-1E9B-0D1D-FDD34D335AAC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>
          <a:xfrm>
            <a:off x="4635374" y="3412710"/>
            <a:ext cx="4759451" cy="216000"/>
          </a:xfrm>
          <a:prstGeom prst="rect">
            <a:avLst/>
          </a:prstGeom>
        </p:spPr>
        <p:txBody>
          <a:bodyPr/>
          <a:lstStyle>
            <a:lvl1pPr algn="r">
              <a:defRPr>
                <a:solidFill>
                  <a:schemeClr val="tx2"/>
                </a:solidFill>
              </a:defRPr>
            </a:lvl1pPr>
          </a:lstStyle>
          <a:p>
            <a:pPr lvl="0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756725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Divider_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Placeholder 5">
            <a:extLst>
              <a:ext uri="{FF2B5EF4-FFF2-40B4-BE49-F238E27FC236}">
                <a16:creationId xmlns:a16="http://schemas.microsoft.com/office/drawing/2014/main" id="{9A0B98F9-28DF-45AF-9554-283B5B36EDE4}"/>
              </a:ext>
            </a:extLst>
          </p:cNvPr>
          <p:cNvSpPr txBox="1">
            <a:spLocks/>
          </p:cNvSpPr>
          <p:nvPr userDrawn="1"/>
        </p:nvSpPr>
        <p:spPr>
          <a:xfrm>
            <a:off x="-192" y="2857809"/>
            <a:ext cx="517845" cy="114280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vert="horz" lIns="414676" tIns="0" rIns="0" bIns="0" rtlCol="0" anchor="ctr" anchorCtr="0">
            <a:noAutofit/>
          </a:bodyPr>
          <a:lstStyle>
            <a:lvl1pPr marL="0" indent="0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SzPct val="110000"/>
              <a:buFont typeface="EYInterstate Light" panose="02000506000000020004" pitchFamily="2" charset="0"/>
              <a:buNone/>
              <a:defRPr kumimoji="0" lang="en-IN" sz="3600" b="0" i="0" u="none" strike="noStrike" kern="1200" cap="none" spc="0" normalizeH="0" baseline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EYInterstate Light" panose="02000506000000020004" pitchFamily="2" charset="0"/>
                <a:ea typeface="+mj-ea"/>
                <a:cs typeface="+mj-cs"/>
              </a:defRPr>
            </a:lvl1pPr>
            <a:lvl2pPr marL="713232" indent="-356616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SzPct val="110000"/>
              <a:buFont typeface="EYInterstate Light" panose="02000506000000020004" pitchFamily="2" charset="0"/>
              <a:buChar char="•"/>
              <a:defRPr sz="1800" kern="1200">
                <a:solidFill>
                  <a:schemeClr val="bg1"/>
                </a:solidFill>
                <a:latin typeface="EYInterstate Light" panose="02000506000000020004" pitchFamily="2" charset="0"/>
                <a:ea typeface="+mn-ea"/>
                <a:cs typeface="+mn-cs"/>
              </a:defRPr>
            </a:lvl2pPr>
            <a:lvl3pPr marL="1069848" indent="-356616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SzPct val="110000"/>
              <a:buFont typeface="EYInterstate Light" panose="02000506000000020004" pitchFamily="2" charset="0"/>
              <a:buChar char="•"/>
              <a:defRPr sz="1600" kern="1200">
                <a:solidFill>
                  <a:schemeClr val="bg1"/>
                </a:solidFill>
                <a:latin typeface="EYInterstate Light" panose="02000506000000020004" pitchFamily="2" charset="0"/>
                <a:ea typeface="+mn-ea"/>
                <a:cs typeface="+mn-cs"/>
              </a:defRPr>
            </a:lvl3pPr>
            <a:lvl4pPr marL="1426464" indent="-356616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SzPct val="110000"/>
              <a:buFont typeface="EYInterstate Light" panose="02000506000000020004" pitchFamily="2" charset="0"/>
              <a:buChar char="•"/>
              <a:defRPr sz="1400" kern="1200">
                <a:solidFill>
                  <a:schemeClr val="bg1"/>
                </a:solidFill>
                <a:latin typeface="EYInterstate Light" panose="02000506000000020004" pitchFamily="2" charset="0"/>
                <a:ea typeface="+mn-ea"/>
                <a:cs typeface="+mn-cs"/>
              </a:defRPr>
            </a:lvl4pPr>
            <a:lvl5pPr marL="1783080" indent="-356616" algn="l" defTabSz="914400" rtl="0" eaLnBrk="1" latinLnBrk="0" hangingPunct="1">
              <a:spcBef>
                <a:spcPct val="20000"/>
              </a:spcBef>
              <a:buClr>
                <a:schemeClr val="tx2"/>
              </a:buClr>
              <a:buSzPct val="110000"/>
              <a:buFont typeface="EYInterstate Light" panose="02000506000000020004" pitchFamily="2" charset="0"/>
              <a:buChar char="•"/>
              <a:defRPr sz="1200" kern="1200">
                <a:solidFill>
                  <a:schemeClr val="bg1"/>
                </a:solidFill>
                <a:latin typeface="EYInterstate Light" panose="02000506000000020004" pitchFamily="2" charset="0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en-US" sz="3265" baseline="0">
              <a:solidFill>
                <a:schemeClr val="tx2"/>
              </a:solidFill>
              <a:latin typeface="+mn-lt"/>
              <a:ea typeface="+mn-ea"/>
            </a:endParaRPr>
          </a:p>
        </p:txBody>
      </p:sp>
      <p:sp>
        <p:nvSpPr>
          <p:cNvPr id="2" name="テキスト プレースホルダー 5">
            <a:extLst>
              <a:ext uri="{FF2B5EF4-FFF2-40B4-BE49-F238E27FC236}">
                <a16:creationId xmlns:a16="http://schemas.microsoft.com/office/drawing/2014/main" id="{8F1BE105-FE49-F48E-12F9-D51A178E562F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819468" y="2826544"/>
            <a:ext cx="7350125" cy="1204912"/>
          </a:xfrm>
          <a:prstGeom prst="rect">
            <a:avLst/>
          </a:prstGeom>
        </p:spPr>
        <p:txBody>
          <a:bodyPr anchor="ctr"/>
          <a:lstStyle>
            <a:lvl1pPr>
              <a:defRPr sz="3200">
                <a:solidFill>
                  <a:schemeClr val="tx2"/>
                </a:solidFill>
              </a:defRPr>
            </a:lvl1pPr>
          </a:lstStyle>
          <a:p>
            <a:pPr lvl="0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7722584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think-cell data - do not delete" hidden="1">
            <a:extLst>
              <a:ext uri="{FF2B5EF4-FFF2-40B4-BE49-F238E27FC236}">
                <a16:creationId xmlns:a16="http://schemas.microsoft.com/office/drawing/2014/main" id="{FCEA1456-E3E9-90B5-839F-F13297A9F24B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1348144151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95" imgH="396" progId="TCLayout.ActiveDocument.1">
                  <p:embed/>
                </p:oleObj>
              </mc:Choice>
              <mc:Fallback>
                <p:oleObj name="think-cell スライド" r:id="rId3" imgW="395" imgH="396" progId="TCLayout.ActiveDocument.1">
                  <p:embed/>
                  <p:pic>
                    <p:nvPicPr>
                      <p:cNvPr id="9" name="think-cell data - do not delete" hidden="1">
                        <a:extLst>
                          <a:ext uri="{FF2B5EF4-FFF2-40B4-BE49-F238E27FC236}">
                            <a16:creationId xmlns:a16="http://schemas.microsoft.com/office/drawing/2014/main" id="{FCEA1456-E3E9-90B5-839F-F13297A9F24B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7" name="Date Placeholder 56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/>
          </a:p>
        </p:txBody>
      </p:sp>
      <p:cxnSp>
        <p:nvCxnSpPr>
          <p:cNvPr id="4" name="Straight Connector 147">
            <a:extLst>
              <a:ext uri="{FF2B5EF4-FFF2-40B4-BE49-F238E27FC236}">
                <a16:creationId xmlns:a16="http://schemas.microsoft.com/office/drawing/2014/main" id="{01E5DE7B-F2AA-B9DB-E98D-BA49BDAC0959}"/>
              </a:ext>
            </a:extLst>
          </p:cNvPr>
          <p:cNvCxnSpPr>
            <a:cxnSpLocks/>
          </p:cNvCxnSpPr>
          <p:nvPr userDrawn="1"/>
        </p:nvCxnSpPr>
        <p:spPr bwMode="white">
          <a:xfrm>
            <a:off x="10232" y="1181268"/>
            <a:ext cx="9885535" cy="0"/>
          </a:xfrm>
          <a:prstGeom prst="line">
            <a:avLst/>
          </a:prstGeom>
          <a:ln w="19050" cmpd="sng">
            <a:solidFill>
              <a:schemeClr val="bg2"/>
            </a:solidFill>
            <a:miter lim="800000"/>
            <a:headEnd type="non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5A63CC5B-D2D6-947A-EB72-58A2D4B877B1}"/>
              </a:ext>
            </a:extLst>
          </p:cNvPr>
          <p:cNvSpPr>
            <a:spLocks noGrp="1"/>
          </p:cNvSpPr>
          <p:nvPr>
            <p:ph type="body" sz="quarter" idx="15"/>
          </p:nvPr>
        </p:nvSpPr>
        <p:spPr>
          <a:xfrm>
            <a:off x="512291" y="511472"/>
            <a:ext cx="8891587" cy="604071"/>
          </a:xfrm>
          <a:prstGeom prst="rect">
            <a:avLst/>
          </a:prstGeom>
        </p:spPr>
        <p:txBody>
          <a:bodyPr lIns="0" tIns="0" rIns="0" bIns="0" anchor="t"/>
          <a:lstStyle>
            <a:lvl1pPr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tx2"/>
                </a:solidFill>
              </a:defRPr>
            </a:lvl1pPr>
          </a:lstStyle>
          <a:p>
            <a:pPr marL="0" marR="0" lvl="0" indent="0" algn="l" defTabSz="742950" rtl="0" eaLnBrk="1" fontAlgn="auto" latinLnBrk="0" hangingPunct="1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8" name="テキスト プレースホルダー 6">
            <a:extLst>
              <a:ext uri="{FF2B5EF4-FFF2-40B4-BE49-F238E27FC236}">
                <a16:creationId xmlns:a16="http://schemas.microsoft.com/office/drawing/2014/main" id="{78D9D2A8-DB01-477E-D9A6-D6678093218A}"/>
              </a:ext>
            </a:extLst>
          </p:cNvPr>
          <p:cNvSpPr>
            <a:spLocks noGrp="1"/>
          </p:cNvSpPr>
          <p:nvPr>
            <p:ph type="body" sz="quarter" idx="16"/>
          </p:nvPr>
        </p:nvSpPr>
        <p:spPr>
          <a:xfrm>
            <a:off x="512291" y="1484834"/>
            <a:ext cx="8891587" cy="5004866"/>
          </a:xfrm>
          <a:prstGeom prst="rect">
            <a:avLst/>
          </a:prstGeom>
        </p:spPr>
        <p:txBody>
          <a:bodyPr lIns="0" rIns="0" anchor="t"/>
          <a:lstStyle>
            <a:lvl1pPr>
              <a:spcBef>
                <a:spcPts val="0"/>
              </a:spcBef>
              <a:spcAft>
                <a:spcPts val="0"/>
              </a:spcAft>
              <a:buNone/>
              <a:defRPr sz="1400">
                <a:solidFill>
                  <a:schemeClr val="tx2"/>
                </a:solidFill>
              </a:defRPr>
            </a:lvl1pPr>
          </a:lstStyle>
          <a:p>
            <a:pPr marL="0" marR="0" lvl="0" indent="0" algn="l" defTabSz="742950" rtl="0" eaLnBrk="1" fontAlgn="auto" latinLnBrk="0" hangingPunct="1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lang="ja-JP" altLang="en-US">
              <a:solidFill>
                <a:schemeClr val="tx1"/>
              </a:solidFill>
            </a:endParaRPr>
          </a:p>
        </p:txBody>
      </p:sp>
      <p:sp>
        <p:nvSpPr>
          <p:cNvPr id="11" name="テキスト プレースホルダー 6">
            <a:extLst>
              <a:ext uri="{FF2B5EF4-FFF2-40B4-BE49-F238E27FC236}">
                <a16:creationId xmlns:a16="http://schemas.microsoft.com/office/drawing/2014/main" id="{153214FB-AE04-2E5A-DFB5-797794DB076B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512291" y="246744"/>
            <a:ext cx="8891587" cy="252061"/>
          </a:xfrm>
          <a:prstGeom prst="rect">
            <a:avLst/>
          </a:prstGeom>
        </p:spPr>
        <p:txBody>
          <a:bodyPr lIns="0" tIns="0" rIns="0" bIns="0" anchor="ctr"/>
          <a:lstStyle>
            <a:lvl1pPr marL="0" indent="0" algn="l">
              <a:spcBef>
                <a:spcPts val="0"/>
              </a:spcBef>
              <a:spcAft>
                <a:spcPts val="0"/>
              </a:spcAft>
              <a:buNone/>
              <a:defRPr sz="1200">
                <a:solidFill>
                  <a:schemeClr val="tx2"/>
                </a:solidFill>
              </a:defRPr>
            </a:lvl1pPr>
          </a:lstStyle>
          <a:p>
            <a:pPr marL="0" marR="0" lvl="0" indent="0" algn="l" defTabSz="742950" rtl="0" eaLnBrk="1" fontAlgn="auto" latinLnBrk="0" hangingPunct="1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lang="en-US" altLang="ja-JP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4778305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think-cell data - do not delete" hidden="1">
            <a:extLst>
              <a:ext uri="{FF2B5EF4-FFF2-40B4-BE49-F238E27FC236}">
                <a16:creationId xmlns:a16="http://schemas.microsoft.com/office/drawing/2014/main" id="{FCEA1456-E3E9-90B5-839F-F13297A9F24B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1348144151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395" imgH="396" progId="TCLayout.ActiveDocument.1">
                  <p:embed/>
                </p:oleObj>
              </mc:Choice>
              <mc:Fallback>
                <p:oleObj name="think-cell スライド" r:id="rId3" imgW="395" imgH="396" progId="TCLayout.ActiveDocument.1">
                  <p:embed/>
                  <p:pic>
                    <p:nvPicPr>
                      <p:cNvPr id="9" name="think-cell data - do not delete" hidden="1">
                        <a:extLst>
                          <a:ext uri="{FF2B5EF4-FFF2-40B4-BE49-F238E27FC236}">
                            <a16:creationId xmlns:a16="http://schemas.microsoft.com/office/drawing/2014/main" id="{FCEA1456-E3E9-90B5-839F-F13297A9F24B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7" name="Date Placeholder 56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>
                <a:solidFill>
                  <a:schemeClr val="bg1">
                    <a:lumMod val="50000"/>
                  </a:schemeClr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/>
          </a:p>
        </p:txBody>
      </p:sp>
      <p:sp>
        <p:nvSpPr>
          <p:cNvPr id="11" name="テキスト プレースホルダー 6">
            <a:extLst>
              <a:ext uri="{FF2B5EF4-FFF2-40B4-BE49-F238E27FC236}">
                <a16:creationId xmlns:a16="http://schemas.microsoft.com/office/drawing/2014/main" id="{153214FB-AE04-2E5A-DFB5-797794DB076B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512291" y="246744"/>
            <a:ext cx="8891587" cy="252061"/>
          </a:xfrm>
          <a:prstGeom prst="rect">
            <a:avLst/>
          </a:prstGeom>
        </p:spPr>
        <p:txBody>
          <a:bodyPr lIns="0" tIns="0" rIns="0" bIns="0" anchor="ctr"/>
          <a:lstStyle>
            <a:lvl1pPr marL="0" indent="0" algn="l">
              <a:spcBef>
                <a:spcPts val="0"/>
              </a:spcBef>
              <a:spcAft>
                <a:spcPts val="0"/>
              </a:spcAft>
              <a:buNone/>
              <a:defRPr sz="1200">
                <a:solidFill>
                  <a:schemeClr val="tx2"/>
                </a:solidFill>
              </a:defRPr>
            </a:lvl1pPr>
          </a:lstStyle>
          <a:p>
            <a:pPr marL="0" marR="0" lvl="0" indent="0" algn="l" defTabSz="742950" rtl="0" eaLnBrk="1" fontAlgn="auto" latinLnBrk="0" hangingPunct="1">
              <a:lnSpc>
                <a:spcPct val="11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lang="en-US" altLang="ja-JP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99720313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ags" Target="../tags/tag2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hink-cell data - do not delete" hidden="1">
            <a:extLst>
              <a:ext uri="{FF2B5EF4-FFF2-40B4-BE49-F238E27FC236}">
                <a16:creationId xmlns:a16="http://schemas.microsoft.com/office/drawing/2014/main" id="{9D8FB1A2-D999-5D68-91D9-9D7D1ACFB5E6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6"/>
            </p:custDataLst>
            <p:extLst>
              <p:ext uri="{D42A27DB-BD31-4B8C-83A1-F6EECF244321}">
                <p14:modId xmlns:p14="http://schemas.microsoft.com/office/powerpoint/2010/main" val="2422395681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7" imgW="395" imgH="396" progId="TCLayout.ActiveDocument.1">
                  <p:embed/>
                </p:oleObj>
              </mc:Choice>
              <mc:Fallback>
                <p:oleObj name="think-cell スライド" r:id="rId7" imgW="395" imgH="396" progId="TCLayout.ActiveDocument.1">
                  <p:embed/>
                  <p:pic>
                    <p:nvPicPr>
                      <p:cNvPr id="3" name="think-cell data - do not delete" hidden="1">
                        <a:extLst>
                          <a:ext uri="{FF2B5EF4-FFF2-40B4-BE49-F238E27FC236}">
                            <a16:creationId xmlns:a16="http://schemas.microsoft.com/office/drawing/2014/main" id="{9D8FB1A2-D999-5D68-91D9-9D7D1ACFB5E6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1" name="Date Placeholder 3"/>
          <p:cNvSpPr>
            <a:spLocks noGrp="1"/>
          </p:cNvSpPr>
          <p:nvPr>
            <p:ph type="dt" sz="half" idx="2"/>
          </p:nvPr>
        </p:nvSpPr>
        <p:spPr>
          <a:xfrm>
            <a:off x="8184214" y="6615436"/>
            <a:ext cx="1204166" cy="125099"/>
          </a:xfrm>
          <a:prstGeom prst="rect">
            <a:avLst/>
          </a:prstGeom>
        </p:spPr>
        <p:txBody>
          <a:bodyPr vert="horz" wrap="square" lIns="0" tIns="0" rIns="0" bIns="0" rtlCol="0" anchor="b">
            <a:spAutoFit/>
          </a:bodyPr>
          <a:lstStyle>
            <a:lvl1pPr algn="r">
              <a:defRPr sz="813">
                <a:solidFill>
                  <a:schemeClr val="accent1"/>
                </a:solidFill>
                <a:latin typeface="+mn-lt"/>
                <a:sym typeface="Trebuchet MS" panose="020B0603020202020204" pitchFamily="34" charset="0"/>
              </a:defRPr>
            </a:lvl1pPr>
          </a:lstStyle>
          <a:p>
            <a:endParaRPr lang="en-US"/>
          </a:p>
        </p:txBody>
      </p:sp>
      <p:sp>
        <p:nvSpPr>
          <p:cNvPr id="12" name="TextBox 11"/>
          <p:cNvSpPr txBox="1"/>
          <p:nvPr userDrawn="1"/>
        </p:nvSpPr>
        <p:spPr>
          <a:xfrm>
            <a:off x="9395222" y="6615437"/>
            <a:ext cx="309563" cy="125099"/>
          </a:xfrm>
          <a:prstGeom prst="rect">
            <a:avLst/>
          </a:prstGeom>
          <a:noFill/>
        </p:spPr>
        <p:txBody>
          <a:bodyPr wrap="square" lIns="0" tIns="0" rIns="0" bIns="0" rtlCol="0" anchor="b">
            <a:spAutoFit/>
          </a:bodyPr>
          <a:lstStyle/>
          <a:p>
            <a:pPr marL="0" marR="0" indent="0" algn="r" defTabSz="74295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FCF27A5-1A5B-48D3-A060-2758FFBB1ADD}" type="slidenum">
              <a:rPr lang="en-US" sz="813" kern="1200" smtClean="0">
                <a:solidFill>
                  <a:schemeClr val="accent1"/>
                </a:solidFill>
                <a:latin typeface="+mn-lt"/>
                <a:ea typeface="+mn-ea"/>
                <a:cs typeface="+mn-cs"/>
                <a:sym typeface="Trebuchet MS" panose="020B0603020202020204" pitchFamily="34" charset="0"/>
              </a:rPr>
              <a:pPr marL="0" marR="0" indent="0" algn="r" defTabSz="74295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lang="en-US" sz="813" kern="1200">
              <a:solidFill>
                <a:schemeClr val="accent1"/>
              </a:solidFill>
              <a:latin typeface="+mn-lt"/>
              <a:ea typeface="+mn-ea"/>
              <a:cs typeface="+mn-cs"/>
              <a:sym typeface="Trebuchet MS" panose="020B06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529226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5121" r:id="rId1"/>
    <p:sldLayoutId id="2147485127" r:id="rId2"/>
    <p:sldLayoutId id="2147485123" r:id="rId3"/>
    <p:sldLayoutId id="2147485133" r:id="rId4"/>
  </p:sldLayoutIdLst>
  <p:hf sldNum="0" hdr="0" ftr="0" dt="0"/>
  <p:txStyles>
    <p:titleStyle>
      <a:lvl1pPr algn="l" defTabSz="742950" rtl="0" eaLnBrk="1" latinLnBrk="0" hangingPunct="1">
        <a:lnSpc>
          <a:spcPct val="90000"/>
        </a:lnSpc>
        <a:spcBef>
          <a:spcPct val="0"/>
        </a:spcBef>
        <a:buNone/>
        <a:defRPr sz="1200" kern="1200">
          <a:solidFill>
            <a:schemeClr val="tx2"/>
          </a:solidFill>
          <a:latin typeface="Meiryo UI" panose="020B0604030504040204" pitchFamily="50" charset="-128"/>
          <a:ea typeface="Meiryo UI" panose="020B0604030504040204" pitchFamily="50" charset="-128"/>
          <a:cs typeface="+mj-cs"/>
          <a:sym typeface="Trebuchet MS" panose="020B0603020202020204" pitchFamily="34" charset="0"/>
        </a:defRPr>
      </a:lvl1pPr>
    </p:titleStyle>
    <p:bodyStyle>
      <a:lvl1pPr marL="0" indent="0" algn="l" defTabSz="742950" rtl="0" eaLnBrk="1" latinLnBrk="0" hangingPunct="1">
        <a:lnSpc>
          <a:spcPct val="110000"/>
        </a:lnSpc>
        <a:spcBef>
          <a:spcPts val="488"/>
        </a:spcBef>
        <a:spcAft>
          <a:spcPts val="244"/>
        </a:spcAft>
        <a:buFont typeface="Arial" panose="020B0604020202020204" pitchFamily="34" charset="0"/>
        <a:buChar char="​"/>
        <a:defRPr lang="en-US" sz="1200" kern="1200">
          <a:solidFill>
            <a:schemeClr val="tx2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1pPr>
      <a:lvl2pPr marL="231075" indent="-140400" algn="l" defTabSz="742950" rtl="0" eaLnBrk="1" latinLnBrk="0" hangingPunct="1">
        <a:lnSpc>
          <a:spcPct val="90000"/>
        </a:lnSpc>
        <a:spcBef>
          <a:spcPts val="0"/>
        </a:spcBef>
        <a:spcAft>
          <a:spcPts val="244"/>
        </a:spcAft>
        <a:buClr>
          <a:schemeClr val="tx2"/>
        </a:buClr>
        <a:buFont typeface="Arial" panose="020B0604020202020204" pitchFamily="34" charset="0"/>
        <a:buChar char="•"/>
        <a:defRPr lang="en-US" sz="1200" kern="1200">
          <a:solidFill>
            <a:schemeClr val="tx2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2pPr>
      <a:lvl3pPr marL="415350" indent="-134550" algn="l" defTabSz="742950" rtl="0" eaLnBrk="1" latinLnBrk="0" hangingPunct="1">
        <a:lnSpc>
          <a:spcPct val="90000"/>
        </a:lnSpc>
        <a:spcBef>
          <a:spcPts val="0"/>
        </a:spcBef>
        <a:spcAft>
          <a:spcPts val="244"/>
        </a:spcAft>
        <a:buClr>
          <a:schemeClr val="tx2"/>
        </a:buClr>
        <a:buFont typeface="Trebuchet MS" panose="020B0603020202020204" pitchFamily="34" charset="0"/>
        <a:buChar char="–"/>
        <a:defRPr lang="en-US" sz="1200" kern="1200">
          <a:solidFill>
            <a:schemeClr val="tx2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3pPr>
      <a:lvl4pPr marL="0" indent="0" algn="l" defTabSz="742950" rtl="0" eaLnBrk="1" latinLnBrk="0" hangingPunct="1">
        <a:lnSpc>
          <a:spcPct val="110000"/>
        </a:lnSpc>
        <a:spcBef>
          <a:spcPts val="244"/>
        </a:spcBef>
        <a:spcAft>
          <a:spcPts val="244"/>
        </a:spcAft>
        <a:buClr>
          <a:schemeClr val="tx2"/>
        </a:buClr>
        <a:buFont typeface="Arial" panose="020B0604020202020204" pitchFamily="34" charset="0"/>
        <a:buChar char="​"/>
        <a:defRPr lang="en-US" sz="1200" kern="1200">
          <a:solidFill>
            <a:schemeClr val="tx2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4pPr>
      <a:lvl5pPr marL="0" indent="0" algn="l" defTabSz="742950" rtl="0" eaLnBrk="1" latinLnBrk="0" hangingPunct="1">
        <a:lnSpc>
          <a:spcPct val="100000"/>
        </a:lnSpc>
        <a:spcBef>
          <a:spcPts val="0"/>
        </a:spcBef>
        <a:spcAft>
          <a:spcPts val="244"/>
        </a:spcAft>
        <a:buClrTx/>
        <a:buFont typeface="Arial" panose="020B0604020202020204" pitchFamily="34" charset="0"/>
        <a:buChar char="​"/>
        <a:defRPr lang="en-US" sz="1200" b="1" kern="1200" smtClean="0">
          <a:solidFill>
            <a:schemeClr val="tx2"/>
          </a:solidFill>
          <a:latin typeface="Meiryo UI" panose="020B0604030504040204" pitchFamily="50" charset="-128"/>
          <a:ea typeface="Meiryo UI" panose="020B0604030504040204" pitchFamily="50" charset="-128"/>
          <a:cs typeface="+mn-cs"/>
          <a:sym typeface="Trebuchet MS" panose="020B0603020202020204" pitchFamily="34" charset="0"/>
        </a:defRPr>
      </a:lvl5pPr>
      <a:lvl6pPr marL="219273" indent="-123825" algn="l" defTabSz="742950" rtl="0" eaLnBrk="1" latinLnBrk="0" hangingPunct="1">
        <a:lnSpc>
          <a:spcPct val="90000"/>
        </a:lnSpc>
        <a:spcBef>
          <a:spcPts val="0"/>
        </a:spcBef>
        <a:spcAft>
          <a:spcPts val="488"/>
        </a:spcAft>
        <a:buClr>
          <a:schemeClr val="tx2"/>
        </a:buClr>
        <a:buFont typeface="Arial" panose="020B0604020202020204" pitchFamily="34" charset="0"/>
        <a:buChar char="•"/>
        <a:defRPr lang="en-US" sz="1300" kern="120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6pPr>
      <a:lvl7pPr marL="0" indent="0" algn="l" defTabSz="742950" rtl="0" eaLnBrk="1" latinLnBrk="0" hangingPunct="1">
        <a:lnSpc>
          <a:spcPct val="90000"/>
        </a:lnSpc>
        <a:spcBef>
          <a:spcPts val="731"/>
        </a:spcBef>
        <a:spcAft>
          <a:spcPts val="731"/>
        </a:spcAft>
        <a:buFont typeface="Arial" panose="020B0604020202020204" pitchFamily="34" charset="0"/>
        <a:buChar char="​"/>
        <a:defRPr lang="en-US" sz="3575" kern="1200" baseline="0" smtClean="0">
          <a:solidFill>
            <a:schemeClr val="tx1"/>
          </a:solidFill>
          <a:latin typeface="+mn-lt"/>
          <a:ea typeface="+mn-ea"/>
          <a:cs typeface="+mn-cs"/>
          <a:sym typeface="Trebuchet MS" panose="020B0603020202020204" pitchFamily="34" charset="0"/>
        </a:defRPr>
      </a:lvl7pPr>
      <a:lvl8pPr marL="0" indent="0" algn="l" defTabSz="742950" rtl="0" eaLnBrk="1" latinLnBrk="0" hangingPunct="1">
        <a:lnSpc>
          <a:spcPct val="90000"/>
        </a:lnSpc>
        <a:spcBef>
          <a:spcPts val="731"/>
        </a:spcBef>
        <a:spcAft>
          <a:spcPts val="0"/>
        </a:spcAft>
        <a:buFont typeface="Arial" panose="020B0604020202020204" pitchFamily="34" charset="0"/>
        <a:buChar char="​"/>
        <a:defRPr lang="en-US" sz="4388" kern="1200" baseline="0" smtClean="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8pPr>
      <a:lvl9pPr marL="0" indent="0" algn="l" defTabSz="742950" rtl="0" eaLnBrk="1" latinLnBrk="0" hangingPunct="1">
        <a:lnSpc>
          <a:spcPct val="100000"/>
        </a:lnSpc>
        <a:spcBef>
          <a:spcPts val="0"/>
        </a:spcBef>
        <a:spcAft>
          <a:spcPts val="731"/>
        </a:spcAft>
        <a:buFont typeface="Arial" panose="020B0604020202020204" pitchFamily="34" charset="0"/>
        <a:buChar char="​"/>
        <a:defRPr lang="en-US" sz="1950" kern="1200" baseline="0" dirty="0">
          <a:solidFill>
            <a:schemeClr val="tx2"/>
          </a:solidFill>
          <a:latin typeface="+mn-lt"/>
          <a:ea typeface="+mn-ea"/>
          <a:cs typeface="+mn-cs"/>
          <a:sym typeface="Trebuchet MS" panose="020B0603020202020204" pitchFamily="34" charset="0"/>
        </a:defRPr>
      </a:lvl9pPr>
    </p:bodyStyle>
    <p:otherStyle>
      <a:defPPr>
        <a:defRPr lang="en-US"/>
      </a:defPPr>
      <a:lvl1pPr marL="0" algn="l" defTabSz="742950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1pPr>
      <a:lvl2pPr marL="371475" algn="l" defTabSz="742950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2pPr>
      <a:lvl3pPr marL="742950" algn="l" defTabSz="742950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3pPr>
      <a:lvl4pPr marL="1114425" algn="l" defTabSz="742950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4pPr>
      <a:lvl5pPr marL="1485900" algn="l" defTabSz="742950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5pPr>
      <a:lvl6pPr marL="1857375" algn="l" defTabSz="742950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algn="l" defTabSz="742950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7pPr>
      <a:lvl8pPr marL="2600325" algn="l" defTabSz="742950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8pPr>
      <a:lvl9pPr marL="2971800" algn="l" defTabSz="742950" rtl="0" eaLnBrk="1" latinLnBrk="0" hangingPunct="1">
        <a:defRPr sz="14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153" userDrawn="1">
          <p15:clr>
            <a:srgbClr val="F26B43"/>
          </p15:clr>
        </p15:guide>
        <p15:guide id="2" pos="321" userDrawn="1">
          <p15:clr>
            <a:srgbClr val="F26B43"/>
          </p15:clr>
        </p15:guide>
        <p15:guide id="3" pos="5918" userDrawn="1">
          <p15:clr>
            <a:srgbClr val="F26B43"/>
          </p15:clr>
        </p15:guide>
        <p15:guide id="4" orient="horz" pos="4088" userDrawn="1">
          <p15:clr>
            <a:srgbClr val="F26B43"/>
          </p15:clr>
        </p15:guide>
        <p15:guide id="5" pos="3120" userDrawn="1">
          <p15:clr>
            <a:srgbClr val="F26B43"/>
          </p15:clr>
        </p15:guide>
        <p15:guide id="6" orient="horz" pos="319" userDrawn="1">
          <p15:clr>
            <a:srgbClr val="F26B43"/>
          </p15:clr>
        </p15:guide>
        <p15:guide id="7" orient="horz" pos="93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BFF5508-5FBE-D393-4442-2A81BAE97F1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プレースホルダー 3">
            <a:extLst>
              <a:ext uri="{FF2B5EF4-FFF2-40B4-BE49-F238E27FC236}">
                <a16:creationId xmlns:a16="http://schemas.microsoft.com/office/drawing/2014/main" id="{0B391532-3D42-D62A-158E-62C5A955F184}"/>
              </a:ext>
            </a:extLst>
          </p:cNvPr>
          <p:cNvSpPr>
            <a:spLocks noGrp="1"/>
          </p:cNvSpPr>
          <p:nvPr>
            <p:ph type="body" sz="quarter" idx="17"/>
          </p:nvPr>
        </p:nvSpPr>
        <p:spPr>
          <a:xfrm>
            <a:off x="0" y="234579"/>
            <a:ext cx="6990181" cy="252412"/>
          </a:xfrm>
        </p:spPr>
        <p:txBody>
          <a:bodyPr/>
          <a:lstStyle/>
          <a:p>
            <a:r>
              <a:rPr kumimoji="1" lang="zh-TW" altLang="en-US" dirty="0"/>
              <a:t>（様式２　別添１</a:t>
            </a:r>
            <a:r>
              <a:rPr kumimoji="1" lang="ja-JP" altLang="en-US" dirty="0"/>
              <a:t>）事業計画書概要</a:t>
            </a:r>
            <a:endParaRPr kumimoji="1" lang="en-US" altLang="ja-JP" dirty="0"/>
          </a:p>
          <a:p>
            <a:r>
              <a:rPr kumimoji="1" lang="ja-JP" altLang="en-US" dirty="0"/>
              <a:t>　</a:t>
            </a:r>
            <a:r>
              <a:rPr kumimoji="1" lang="ja-JP" altLang="en-US" b="1" dirty="0"/>
              <a:t>令和６年度補正グローバルサウス未来志向型共創等事業（大型実証　非</a:t>
            </a:r>
            <a:r>
              <a:rPr kumimoji="1" lang="en-US" altLang="ja-JP" b="1" dirty="0"/>
              <a:t>ASEAN</a:t>
            </a:r>
            <a:r>
              <a:rPr kumimoji="1" lang="ja-JP" altLang="en-US" b="1" dirty="0"/>
              <a:t>加盟</a:t>
            </a:r>
            <a:r>
              <a:rPr kumimoji="1" lang="ja-JP" altLang="en-US" b="1"/>
              <a:t>国）二次公募</a:t>
            </a:r>
            <a:endParaRPr kumimoji="1" lang="ja-JP" altLang="en-US" b="1" dirty="0"/>
          </a:p>
          <a:p>
            <a:endParaRPr kumimoji="1" lang="en-GB" altLang="ja-JP" dirty="0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6A818C68-AD7C-8BA7-C45B-9D40ED523AEE}"/>
              </a:ext>
            </a:extLst>
          </p:cNvPr>
          <p:cNvSpPr/>
          <p:nvPr/>
        </p:nvSpPr>
        <p:spPr>
          <a:xfrm>
            <a:off x="1251494" y="5089282"/>
            <a:ext cx="8531999" cy="1693645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r>
              <a:rPr kumimoji="1" lang="en-US" altLang="ja-JP" sz="1050" dirty="0">
                <a:solidFill>
                  <a:schemeClr val="tx2"/>
                </a:solidFill>
              </a:rPr>
              <a:t>【XXX】</a:t>
            </a:r>
            <a:endParaRPr kumimoji="1" lang="ja-JP" altLang="en-US" sz="1050" dirty="0">
              <a:solidFill>
                <a:schemeClr val="tx2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kumimoji="1" lang="en-US" altLang="ja-JP" sz="1050" dirty="0">
                <a:solidFill>
                  <a:schemeClr val="tx2"/>
                </a:solidFill>
              </a:rPr>
              <a:t>XXX</a:t>
            </a:r>
            <a:r>
              <a:rPr kumimoji="1" lang="ja-JP" altLang="en-US" sz="1050" dirty="0">
                <a:solidFill>
                  <a:schemeClr val="tx2"/>
                </a:solidFill>
              </a:rPr>
              <a:t>・・・</a:t>
            </a:r>
            <a:endParaRPr kumimoji="1" lang="en-US" altLang="ja-JP" sz="1050" dirty="0">
              <a:solidFill>
                <a:schemeClr val="tx2"/>
              </a:solidFill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endParaRPr kumimoji="1" lang="ja-JP" altLang="en-US" sz="1050" dirty="0">
              <a:solidFill>
                <a:schemeClr val="tx2"/>
              </a:solidFill>
            </a:endParaRPr>
          </a:p>
          <a:p>
            <a:r>
              <a:rPr kumimoji="1" lang="en-US" altLang="ja-JP" sz="1050" dirty="0">
                <a:solidFill>
                  <a:schemeClr val="tx2"/>
                </a:solidFill>
              </a:rPr>
              <a:t>【XXX】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kumimoji="1" lang="en-US" altLang="ja-JP" sz="1050" dirty="0">
                <a:solidFill>
                  <a:schemeClr val="tx2"/>
                </a:solidFill>
              </a:rPr>
              <a:t>XXX</a:t>
            </a:r>
            <a:r>
              <a:rPr kumimoji="1" lang="ja-JP" altLang="en-US" sz="1050" dirty="0">
                <a:solidFill>
                  <a:schemeClr val="tx2"/>
                </a:solidFill>
              </a:rPr>
              <a:t>・・・</a:t>
            </a:r>
            <a:endParaRPr kumimoji="1" lang="en-US" altLang="ja-JP" sz="1050" dirty="0">
              <a:solidFill>
                <a:schemeClr val="tx2"/>
              </a:solidFill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8F4680B6-ADA0-A578-C43F-A824AB6C899B}"/>
              </a:ext>
            </a:extLst>
          </p:cNvPr>
          <p:cNvSpPr/>
          <p:nvPr/>
        </p:nvSpPr>
        <p:spPr>
          <a:xfrm>
            <a:off x="81179" y="5089283"/>
            <a:ext cx="1108800" cy="1688676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2000" tIns="37148" rIns="7200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defTabSz="742950"/>
            <a:r>
              <a:rPr kumimoji="1" lang="ja-JP" altLang="en-US" sz="1200" b="1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日本裨益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39ED5801-876C-A180-2F0A-6323C0D9B4DA}"/>
              </a:ext>
            </a:extLst>
          </p:cNvPr>
          <p:cNvSpPr/>
          <p:nvPr/>
        </p:nvSpPr>
        <p:spPr>
          <a:xfrm>
            <a:off x="8026067" y="915801"/>
            <a:ext cx="1757425" cy="252412"/>
          </a:xfrm>
          <a:prstGeom prst="rect">
            <a:avLst/>
          </a:prstGeom>
          <a:noFill/>
          <a:ln w="6350" cap="rnd" cmpd="sng" algn="ctr">
            <a:solidFill>
              <a:schemeClr val="accent3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kumimoji="1" lang="ja-JP" altLang="en-US" sz="1050">
                <a:solidFill>
                  <a:schemeClr val="tx2"/>
                </a:solidFill>
              </a:rPr>
              <a:t>中小企業・中小企業以外</a:t>
            </a:r>
          </a:p>
        </p:txBody>
      </p:sp>
      <p:cxnSp>
        <p:nvCxnSpPr>
          <p:cNvPr id="12" name="直線コネクタ 11">
            <a:extLst>
              <a:ext uri="{FF2B5EF4-FFF2-40B4-BE49-F238E27FC236}">
                <a16:creationId xmlns:a16="http://schemas.microsoft.com/office/drawing/2014/main" id="{BE30498A-1DA0-4477-B3B6-CA09BB49972F}"/>
              </a:ext>
            </a:extLst>
          </p:cNvPr>
          <p:cNvCxnSpPr>
            <a:cxnSpLocks/>
          </p:cNvCxnSpPr>
          <p:nvPr/>
        </p:nvCxnSpPr>
        <p:spPr>
          <a:xfrm flipH="1" flipV="1">
            <a:off x="1251494" y="2243457"/>
            <a:ext cx="8532000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C0C7B3FC-B862-BE56-50C0-93A555F7D34D}"/>
              </a:ext>
            </a:extLst>
          </p:cNvPr>
          <p:cNvSpPr/>
          <p:nvPr/>
        </p:nvSpPr>
        <p:spPr>
          <a:xfrm>
            <a:off x="81179" y="572409"/>
            <a:ext cx="1108800" cy="252412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2000" tIns="37148" rIns="7200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defTabSz="742950"/>
            <a:r>
              <a:rPr kumimoji="1" lang="ja-JP" altLang="en-US" sz="1200" b="1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プロジェクト名</a:t>
            </a:r>
          </a:p>
        </p:txBody>
      </p: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BAABD7DB-2693-3AA1-D6D7-D73145F6C4EA}"/>
              </a:ext>
            </a:extLst>
          </p:cNvPr>
          <p:cNvSpPr/>
          <p:nvPr/>
        </p:nvSpPr>
        <p:spPr>
          <a:xfrm>
            <a:off x="81179" y="1258771"/>
            <a:ext cx="1108800" cy="252412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2000" tIns="37148" rIns="7200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defTabSz="742950"/>
            <a:r>
              <a:rPr kumimoji="1" lang="ja-JP" altLang="en-US" sz="1200" b="1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事業分野</a:t>
            </a:r>
            <a:endParaRPr kumimoji="1" lang="ja-JP" altLang="en-US" sz="1200" b="1" dirty="0">
              <a:solidFill>
                <a:schemeClr val="tx2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cxnSp>
        <p:nvCxnSpPr>
          <p:cNvPr id="27" name="直線コネクタ 26">
            <a:extLst>
              <a:ext uri="{FF2B5EF4-FFF2-40B4-BE49-F238E27FC236}">
                <a16:creationId xmlns:a16="http://schemas.microsoft.com/office/drawing/2014/main" id="{A5A1E69A-FBD8-D8A5-D912-34BA1A2404F3}"/>
              </a:ext>
            </a:extLst>
          </p:cNvPr>
          <p:cNvCxnSpPr>
            <a:cxnSpLocks/>
          </p:cNvCxnSpPr>
          <p:nvPr/>
        </p:nvCxnSpPr>
        <p:spPr>
          <a:xfrm flipH="1">
            <a:off x="1251494" y="5043788"/>
            <a:ext cx="8532000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正方形/長方形 29">
            <a:extLst>
              <a:ext uri="{FF2B5EF4-FFF2-40B4-BE49-F238E27FC236}">
                <a16:creationId xmlns:a16="http://schemas.microsoft.com/office/drawing/2014/main" id="{EA18FC9A-7DC4-ED97-1A17-146166938813}"/>
              </a:ext>
            </a:extLst>
          </p:cNvPr>
          <p:cNvSpPr/>
          <p:nvPr/>
        </p:nvSpPr>
        <p:spPr>
          <a:xfrm>
            <a:off x="81179" y="1602163"/>
            <a:ext cx="1108800" cy="252412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2000" tIns="37148" rIns="7200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defTabSz="742950"/>
            <a:r>
              <a:rPr lang="ja-JP" altLang="en-US" sz="1200" b="1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事業類型</a:t>
            </a:r>
            <a:endParaRPr kumimoji="1" lang="ja-JP" altLang="en-US" sz="1200" b="1" dirty="0">
              <a:solidFill>
                <a:schemeClr val="tx2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B4D94CF2-EF52-65E4-16DE-53430D57BBCA}"/>
              </a:ext>
            </a:extLst>
          </p:cNvPr>
          <p:cNvSpPr/>
          <p:nvPr/>
        </p:nvSpPr>
        <p:spPr>
          <a:xfrm>
            <a:off x="81179" y="915801"/>
            <a:ext cx="1108800" cy="252412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2000" tIns="37148" rIns="7200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defTabSz="742950"/>
            <a:r>
              <a:rPr kumimoji="1" lang="ja-JP" altLang="en-US" sz="1200" b="1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企業名</a:t>
            </a:r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BCDBADD3-670C-CD0C-B29E-3B4C8C1517A5}"/>
              </a:ext>
            </a:extLst>
          </p:cNvPr>
          <p:cNvSpPr/>
          <p:nvPr/>
        </p:nvSpPr>
        <p:spPr>
          <a:xfrm>
            <a:off x="6917267" y="915801"/>
            <a:ext cx="1108800" cy="252412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2000" tIns="37148" rIns="7200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defTabSz="742950"/>
            <a:r>
              <a:rPr kumimoji="1" lang="ja-JP" altLang="en-US" sz="1200" b="1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企業規模</a:t>
            </a: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2D40749C-4D03-6FB6-18C8-B6FA5FBF6E1C}"/>
              </a:ext>
            </a:extLst>
          </p:cNvPr>
          <p:cNvSpPr/>
          <p:nvPr/>
        </p:nvSpPr>
        <p:spPr>
          <a:xfrm>
            <a:off x="1251495" y="572409"/>
            <a:ext cx="8531997" cy="252412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kumimoji="1" lang="en-US" altLang="ja-JP" sz="1050">
                <a:solidFill>
                  <a:schemeClr val="tx2"/>
                </a:solidFill>
              </a:rPr>
              <a:t>XXX</a:t>
            </a:r>
            <a:r>
              <a:rPr kumimoji="1" lang="ja-JP" altLang="en-US" sz="1050">
                <a:solidFill>
                  <a:schemeClr val="tx2"/>
                </a:solidFill>
              </a:rPr>
              <a:t>国 </a:t>
            </a:r>
            <a:r>
              <a:rPr kumimoji="1" lang="en-US" altLang="ja-JP" sz="1050">
                <a:solidFill>
                  <a:schemeClr val="tx2"/>
                </a:solidFill>
              </a:rPr>
              <a:t>/ XXX</a:t>
            </a:r>
            <a:r>
              <a:rPr kumimoji="1" lang="ja-JP" altLang="en-US" sz="1050">
                <a:solidFill>
                  <a:schemeClr val="tx2"/>
                </a:solidFill>
              </a:rPr>
              <a:t>事業</a:t>
            </a:r>
          </a:p>
        </p:txBody>
      </p:sp>
      <p:cxnSp>
        <p:nvCxnSpPr>
          <p:cNvPr id="39" name="直線コネクタ 38">
            <a:extLst>
              <a:ext uri="{FF2B5EF4-FFF2-40B4-BE49-F238E27FC236}">
                <a16:creationId xmlns:a16="http://schemas.microsoft.com/office/drawing/2014/main" id="{8CDDA3D5-16C3-589E-0EB4-829C65695586}"/>
              </a:ext>
            </a:extLst>
          </p:cNvPr>
          <p:cNvCxnSpPr>
            <a:cxnSpLocks/>
          </p:cNvCxnSpPr>
          <p:nvPr/>
        </p:nvCxnSpPr>
        <p:spPr>
          <a:xfrm>
            <a:off x="1251494" y="870311"/>
            <a:ext cx="8532000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E83E3614-8D1E-C92E-4D66-FDA3F24BA2E5}"/>
              </a:ext>
            </a:extLst>
          </p:cNvPr>
          <p:cNvSpPr/>
          <p:nvPr/>
        </p:nvSpPr>
        <p:spPr>
          <a:xfrm>
            <a:off x="1251496" y="915801"/>
            <a:ext cx="4218688" cy="252412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kumimoji="1" lang="en-US" altLang="ja-JP" sz="1050">
                <a:solidFill>
                  <a:schemeClr val="tx2"/>
                </a:solidFill>
              </a:rPr>
              <a:t>XXX</a:t>
            </a:r>
            <a:r>
              <a:rPr kumimoji="1" lang="ja-JP" altLang="en-US" sz="1050">
                <a:solidFill>
                  <a:schemeClr val="tx2"/>
                </a:solidFill>
              </a:rPr>
              <a:t>　</a:t>
            </a:r>
          </a:p>
        </p:txBody>
      </p:sp>
      <p:cxnSp>
        <p:nvCxnSpPr>
          <p:cNvPr id="41" name="直線コネクタ 40">
            <a:extLst>
              <a:ext uri="{FF2B5EF4-FFF2-40B4-BE49-F238E27FC236}">
                <a16:creationId xmlns:a16="http://schemas.microsoft.com/office/drawing/2014/main" id="{17CC4152-9E03-890C-FAD8-3886108AEE76}"/>
              </a:ext>
            </a:extLst>
          </p:cNvPr>
          <p:cNvCxnSpPr>
            <a:cxnSpLocks/>
          </p:cNvCxnSpPr>
          <p:nvPr/>
        </p:nvCxnSpPr>
        <p:spPr>
          <a:xfrm flipH="1">
            <a:off x="1251494" y="1213703"/>
            <a:ext cx="8532000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正方形/長方形 43">
            <a:extLst>
              <a:ext uri="{FF2B5EF4-FFF2-40B4-BE49-F238E27FC236}">
                <a16:creationId xmlns:a16="http://schemas.microsoft.com/office/drawing/2014/main" id="{D9D5890E-594C-40B0-148B-C6C3DB5531F0}"/>
              </a:ext>
            </a:extLst>
          </p:cNvPr>
          <p:cNvSpPr/>
          <p:nvPr/>
        </p:nvSpPr>
        <p:spPr>
          <a:xfrm>
            <a:off x="1251495" y="1602163"/>
            <a:ext cx="8531997" cy="252412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kumimoji="1" lang="ja-JP" altLang="en-US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① 我が国のイノベーション創出につながる共創型 </a:t>
            </a:r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/ ② </a:t>
            </a:r>
            <a:r>
              <a:rPr kumimoji="1" lang="ja-JP" altLang="en-US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日本の高度技術海外展開型 </a:t>
            </a:r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/ ③ </a:t>
            </a:r>
            <a:r>
              <a:rPr kumimoji="1" lang="ja-JP" altLang="en-US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サプライチェーン強靱化型</a:t>
            </a:r>
          </a:p>
        </p:txBody>
      </p:sp>
      <p:cxnSp>
        <p:nvCxnSpPr>
          <p:cNvPr id="45" name="直線コネクタ 44">
            <a:extLst>
              <a:ext uri="{FF2B5EF4-FFF2-40B4-BE49-F238E27FC236}">
                <a16:creationId xmlns:a16="http://schemas.microsoft.com/office/drawing/2014/main" id="{AE5408B0-1EE7-34CF-30E4-0622E4D086C4}"/>
              </a:ext>
            </a:extLst>
          </p:cNvPr>
          <p:cNvCxnSpPr>
            <a:cxnSpLocks/>
          </p:cNvCxnSpPr>
          <p:nvPr/>
        </p:nvCxnSpPr>
        <p:spPr>
          <a:xfrm flipH="1" flipV="1">
            <a:off x="1251494" y="1556673"/>
            <a:ext cx="8532000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0CF1F019-A8BE-5CBB-F2D5-5BE58CB4439F}"/>
              </a:ext>
            </a:extLst>
          </p:cNvPr>
          <p:cNvSpPr/>
          <p:nvPr/>
        </p:nvSpPr>
        <p:spPr>
          <a:xfrm>
            <a:off x="1251495" y="1258771"/>
            <a:ext cx="8531997" cy="252412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① GX</a:t>
            </a:r>
            <a:r>
              <a:rPr kumimoji="1" lang="ja-JP" altLang="en-US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分野 </a:t>
            </a:r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/ ② DX</a:t>
            </a:r>
            <a:r>
              <a:rPr kumimoji="1" lang="ja-JP" altLang="en-US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分野 </a:t>
            </a:r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/ ③</a:t>
            </a:r>
            <a:r>
              <a:rPr kumimoji="1" lang="ja-JP" altLang="en-US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経済安保分野</a:t>
            </a:r>
          </a:p>
        </p:txBody>
      </p:sp>
      <p:cxnSp>
        <p:nvCxnSpPr>
          <p:cNvPr id="47" name="直線コネクタ 46">
            <a:extLst>
              <a:ext uri="{FF2B5EF4-FFF2-40B4-BE49-F238E27FC236}">
                <a16:creationId xmlns:a16="http://schemas.microsoft.com/office/drawing/2014/main" id="{C3FDAC64-4E16-1518-7CE3-DFD57BE1F6D4}"/>
              </a:ext>
            </a:extLst>
          </p:cNvPr>
          <p:cNvCxnSpPr>
            <a:cxnSpLocks/>
          </p:cNvCxnSpPr>
          <p:nvPr/>
        </p:nvCxnSpPr>
        <p:spPr>
          <a:xfrm flipH="1">
            <a:off x="1251494" y="1900065"/>
            <a:ext cx="8532000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sysDash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4F3F4449-B9D5-49AA-09FC-AB54E3CF3C4F}"/>
              </a:ext>
            </a:extLst>
          </p:cNvPr>
          <p:cNvSpPr/>
          <p:nvPr/>
        </p:nvSpPr>
        <p:spPr>
          <a:xfrm>
            <a:off x="7961539" y="-718"/>
            <a:ext cx="1944461" cy="334047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8100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2000" tIns="37148" rIns="7200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defTabSz="742950"/>
            <a:r>
              <a:rPr kumimoji="1" lang="ja-JP" altLang="en-US" sz="900" b="1">
                <a:solidFill>
                  <a:srgbClr val="C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採択された場合は、本スライドを元に公開用の資料を作成していただきます</a:t>
            </a:r>
          </a:p>
        </p:txBody>
      </p:sp>
      <p:sp>
        <p:nvSpPr>
          <p:cNvPr id="37" name="正方形/長方形 36">
            <a:extLst>
              <a:ext uri="{FF2B5EF4-FFF2-40B4-BE49-F238E27FC236}">
                <a16:creationId xmlns:a16="http://schemas.microsoft.com/office/drawing/2014/main" id="{0AC66C66-5E1C-DEC0-DD03-AC43BAFB940B}"/>
              </a:ext>
            </a:extLst>
          </p:cNvPr>
          <p:cNvSpPr/>
          <p:nvPr/>
        </p:nvSpPr>
        <p:spPr>
          <a:xfrm>
            <a:off x="81179" y="2289333"/>
            <a:ext cx="1108800" cy="2707576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2000" tIns="37148" rIns="7200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defTabSz="742950"/>
            <a:r>
              <a:rPr kumimoji="1" lang="ja-JP" altLang="en-US" sz="1200" b="1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事業概要</a:t>
            </a:r>
            <a:endParaRPr kumimoji="1" lang="en-US" altLang="ja-JP" sz="1200" b="1">
              <a:solidFill>
                <a:schemeClr val="tx2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F84DE31D-4422-D404-702E-2F1EACF17ADA}"/>
              </a:ext>
            </a:extLst>
          </p:cNvPr>
          <p:cNvSpPr/>
          <p:nvPr/>
        </p:nvSpPr>
        <p:spPr>
          <a:xfrm>
            <a:off x="1251494" y="2288947"/>
            <a:ext cx="2646309" cy="2707962"/>
          </a:xfrm>
          <a:prstGeom prst="rect">
            <a:avLst/>
          </a:prstGeom>
          <a:noFill/>
          <a:ln w="6350" cap="rnd" cmpd="sng" algn="ctr">
            <a:solidFill>
              <a:schemeClr val="accent3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r>
              <a:rPr kumimoji="1" lang="en-US" altLang="ja-JP" sz="105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05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商業化時のビジネスモデル</a:t>
            </a:r>
            <a:r>
              <a:rPr kumimoji="1" lang="en-US" altLang="ja-JP" sz="105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kumimoji="1" lang="ja-JP" altLang="en-US" sz="1050">
              <a:solidFill>
                <a:schemeClr val="tx2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DE1A6E38-B3A9-DA64-B919-1736BD3B180B}"/>
              </a:ext>
            </a:extLst>
          </p:cNvPr>
          <p:cNvSpPr/>
          <p:nvPr/>
        </p:nvSpPr>
        <p:spPr>
          <a:xfrm>
            <a:off x="3970199" y="2299933"/>
            <a:ext cx="5763178" cy="2707962"/>
          </a:xfrm>
          <a:prstGeom prst="rect">
            <a:avLst/>
          </a:prstGeom>
          <a:noFill/>
          <a:ln w="6350" cap="rnd" cmpd="sng" algn="ctr">
            <a:solidFill>
              <a:schemeClr val="accent3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概要</a:t>
            </a:r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171450" marR="0" lvl="0" indent="-171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1" lang="en-US" altLang="ja-JP" sz="1050" b="0" i="0" u="none" strike="noStrike" kern="1200" cap="none" spc="0" normalizeH="0" baseline="0" noProof="0" dirty="0">
                <a:ln>
                  <a:noFill/>
                </a:ln>
                <a:solidFill>
                  <a:srgbClr val="2E2E38"/>
                </a:solidFill>
                <a:effectLst/>
                <a:uLnTx/>
                <a:uFillTx/>
                <a:latin typeface="Meiryo UI"/>
                <a:ea typeface="Meiryo UI"/>
                <a:cs typeface="+mn-cs"/>
              </a:rPr>
              <a:t>XXX</a:t>
            </a:r>
          </a:p>
          <a:p>
            <a:endParaRPr kumimoji="1" lang="en-US" altLang="ja-JP" sz="1050" dirty="0">
              <a:solidFill>
                <a:schemeClr val="tx2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主な技術及び実証性</a:t>
            </a:r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r>
              <a:rPr kumimoji="1" lang="ja-JP" altLang="en-US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</a:t>
            </a:r>
            <a:r>
              <a:rPr kumimoji="1" lang="en-US" altLang="ja-JP" sz="1050" dirty="0">
                <a:solidFill>
                  <a:srgbClr val="C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050" dirty="0">
                <a:solidFill>
                  <a:srgbClr val="C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類型１または類型２に最も当てはまる場合のみ記載</a:t>
            </a:r>
            <a:endParaRPr kumimoji="1" lang="en-US" altLang="ja-JP" sz="1050" dirty="0">
              <a:solidFill>
                <a:srgbClr val="C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1450" marR="0" lvl="0" indent="-171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1" lang="en-US" altLang="ja-JP" sz="1050" b="0" i="0" u="none" strike="noStrike" kern="1200" cap="none" spc="0" normalizeH="0" baseline="0" noProof="0" dirty="0">
                <a:ln>
                  <a:noFill/>
                </a:ln>
                <a:solidFill>
                  <a:srgbClr val="2E2E38"/>
                </a:solidFill>
                <a:effectLst/>
                <a:uLnTx/>
                <a:uFillTx/>
                <a:latin typeface="Meiryo UI"/>
                <a:ea typeface="Meiryo UI"/>
                <a:cs typeface="+mn-cs"/>
              </a:rPr>
              <a:t>XXX</a:t>
            </a:r>
          </a:p>
          <a:p>
            <a:endParaRPr kumimoji="1" lang="en-US" altLang="ja-JP" sz="1050" dirty="0">
              <a:solidFill>
                <a:schemeClr val="tx2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対象とする物資及び実証性</a:t>
            </a:r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 </a:t>
            </a:r>
            <a:r>
              <a:rPr kumimoji="1" lang="en-US" altLang="ja-JP" sz="1050" dirty="0">
                <a:solidFill>
                  <a:srgbClr val="C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kumimoji="1" lang="ja-JP" altLang="en-US" sz="1050" dirty="0">
                <a:solidFill>
                  <a:srgbClr val="C0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類型３に最も当てはまる場合のみ記載</a:t>
            </a:r>
            <a:endParaRPr kumimoji="1" lang="en-US" altLang="ja-JP" sz="1050" dirty="0">
              <a:solidFill>
                <a:srgbClr val="C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171450" marR="0" lvl="0" indent="-171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1" lang="en-US" altLang="ja-JP" sz="1050" b="0" i="0" u="none" strike="noStrike" kern="1200" cap="none" spc="0" normalizeH="0" baseline="0" noProof="0" dirty="0">
                <a:ln>
                  <a:noFill/>
                </a:ln>
                <a:solidFill>
                  <a:srgbClr val="2E2E38"/>
                </a:solidFill>
                <a:effectLst/>
                <a:uLnTx/>
                <a:uFillTx/>
                <a:latin typeface="Meiryo UI"/>
                <a:ea typeface="Meiryo UI"/>
                <a:cs typeface="+mn-cs"/>
              </a:rPr>
              <a:t>XXX</a:t>
            </a:r>
          </a:p>
          <a:p>
            <a:endParaRPr kumimoji="1" lang="en-US" altLang="ja-JP" sz="1050" dirty="0">
              <a:solidFill>
                <a:schemeClr val="tx2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kumimoji="1" lang="ja-JP" altLang="en-US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スケジュール</a:t>
            </a:r>
            <a:r>
              <a:rPr kumimoji="1" lang="en-US" altLang="ja-JP" sz="1050" dirty="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marL="171450" marR="0" lvl="0" indent="-17145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1" lang="en-US" altLang="ja-JP" sz="1050" b="0" i="0" u="none" strike="noStrike" kern="1200" cap="none" spc="0" normalizeH="0" baseline="0" noProof="0" dirty="0">
                <a:ln>
                  <a:noFill/>
                </a:ln>
                <a:solidFill>
                  <a:srgbClr val="2E2E38"/>
                </a:solidFill>
                <a:effectLst/>
                <a:uLnTx/>
                <a:uFillTx/>
                <a:latin typeface="Meiryo UI"/>
                <a:ea typeface="Meiryo UI"/>
                <a:cs typeface="+mn-cs"/>
              </a:rPr>
              <a:t>XXX</a:t>
            </a:r>
          </a:p>
        </p:txBody>
      </p:sp>
      <p:grpSp>
        <p:nvGrpSpPr>
          <p:cNvPr id="79" name="グループ化 78">
            <a:extLst>
              <a:ext uri="{FF2B5EF4-FFF2-40B4-BE49-F238E27FC236}">
                <a16:creationId xmlns:a16="http://schemas.microsoft.com/office/drawing/2014/main" id="{A5FA0084-C1C1-33B9-E68B-49648697ABF6}"/>
              </a:ext>
            </a:extLst>
          </p:cNvPr>
          <p:cNvGrpSpPr/>
          <p:nvPr/>
        </p:nvGrpSpPr>
        <p:grpSpPr>
          <a:xfrm>
            <a:off x="1349152" y="2576582"/>
            <a:ext cx="2548652" cy="2399813"/>
            <a:chOff x="439656" y="7208630"/>
            <a:chExt cx="8884448" cy="2953357"/>
          </a:xfrm>
        </p:grpSpPr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CE942AEC-1B59-C2A6-06AA-0FE9D0833155}"/>
                </a:ext>
              </a:extLst>
            </p:cNvPr>
            <p:cNvGrpSpPr/>
            <p:nvPr/>
          </p:nvGrpSpPr>
          <p:grpSpPr>
            <a:xfrm>
              <a:off x="439656" y="7208630"/>
              <a:ext cx="8884448" cy="2912898"/>
              <a:chOff x="510776" y="1930400"/>
              <a:chExt cx="8884448" cy="2912898"/>
            </a:xfrm>
          </p:grpSpPr>
          <p:cxnSp>
            <p:nvCxnSpPr>
              <p:cNvPr id="26" name="直線コネクタ 25">
                <a:extLst>
                  <a:ext uri="{FF2B5EF4-FFF2-40B4-BE49-F238E27FC236}">
                    <a16:creationId xmlns:a16="http://schemas.microsoft.com/office/drawing/2014/main" id="{93EB9345-B941-7556-79FA-7665197B715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4338523" y="1930400"/>
                <a:ext cx="0" cy="2912898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  <a:prstDash val="sysDash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31" name="直線コネクタ 30">
                <a:extLst>
                  <a:ext uri="{FF2B5EF4-FFF2-40B4-BE49-F238E27FC236}">
                    <a16:creationId xmlns:a16="http://schemas.microsoft.com/office/drawing/2014/main" id="{886E88E3-3D17-16F1-6386-AE3A27E229D6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510776" y="3273210"/>
                <a:ext cx="8884448" cy="0"/>
              </a:xfrm>
              <a:prstGeom prst="line">
                <a:avLst/>
              </a:prstGeom>
              <a:ln w="12700">
                <a:solidFill>
                  <a:schemeClr val="bg1">
                    <a:lumMod val="65000"/>
                  </a:schemeClr>
                </a:solidFill>
                <a:prstDash val="sysDash"/>
                <a:tailEnd type="non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78" name="グループ化 77">
              <a:extLst>
                <a:ext uri="{FF2B5EF4-FFF2-40B4-BE49-F238E27FC236}">
                  <a16:creationId xmlns:a16="http://schemas.microsoft.com/office/drawing/2014/main" id="{5E443709-6231-006B-9D2F-5D2FA38CF483}"/>
                </a:ext>
              </a:extLst>
            </p:cNvPr>
            <p:cNvGrpSpPr/>
            <p:nvPr/>
          </p:nvGrpSpPr>
          <p:grpSpPr>
            <a:xfrm>
              <a:off x="514283" y="7337789"/>
              <a:ext cx="8547347" cy="2824198"/>
              <a:chOff x="514283" y="7337789"/>
              <a:chExt cx="8547347" cy="2824198"/>
            </a:xfrm>
          </p:grpSpPr>
          <p:sp>
            <p:nvSpPr>
              <p:cNvPr id="5" name="テキスト ボックス 4">
                <a:extLst>
                  <a:ext uri="{FF2B5EF4-FFF2-40B4-BE49-F238E27FC236}">
                    <a16:creationId xmlns:a16="http://schemas.microsoft.com/office/drawing/2014/main" id="{D615B8C2-A0D0-799C-4393-A30F92CC9F3A}"/>
                  </a:ext>
                </a:extLst>
              </p:cNvPr>
              <p:cNvSpPr txBox="1"/>
              <p:nvPr/>
            </p:nvSpPr>
            <p:spPr>
              <a:xfrm>
                <a:off x="514283" y="7337789"/>
                <a:ext cx="347848" cy="1032001"/>
              </a:xfrm>
              <a:prstGeom prst="rect">
                <a:avLst/>
              </a:prstGeom>
              <a:noFill/>
              <a:ln w="9525" cap="rnd">
                <a:noFill/>
                <a:prstDash val="solid"/>
                <a:rou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29BA74"/>
                    </a:solidFill>
                  </a14:hiddenFill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eaVert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kumimoji="1" lang="ja-JP" altLang="en-US" sz="1100" b="1" dirty="0">
                    <a:solidFill>
                      <a:schemeClr val="tx2"/>
                    </a:solidFill>
                  </a:rPr>
                  <a:t>ＸＸＸ</a:t>
                </a:r>
              </a:p>
            </p:txBody>
          </p:sp>
          <p:sp>
            <p:nvSpPr>
              <p:cNvPr id="6" name="テキスト ボックス 5">
                <a:extLst>
                  <a:ext uri="{FF2B5EF4-FFF2-40B4-BE49-F238E27FC236}">
                    <a16:creationId xmlns:a16="http://schemas.microsoft.com/office/drawing/2014/main" id="{CD892A41-ED2A-2F4F-C01C-91ADF65CD1C6}"/>
                  </a:ext>
                </a:extLst>
              </p:cNvPr>
              <p:cNvSpPr txBox="1"/>
              <p:nvPr/>
            </p:nvSpPr>
            <p:spPr>
              <a:xfrm>
                <a:off x="556344" y="8630391"/>
                <a:ext cx="224244" cy="1531596"/>
              </a:xfrm>
              <a:prstGeom prst="rect">
                <a:avLst/>
              </a:prstGeom>
              <a:noFill/>
              <a:ln w="9525" cap="rnd">
                <a:noFill/>
                <a:prstDash val="solid"/>
                <a:rou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29BA74"/>
                    </a:solidFill>
                  </a14:hiddenFill>
                </a:ext>
              </a:ex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eaVert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kumimoji="1" lang="ja-JP" altLang="en-US" sz="1100" b="1" dirty="0">
                    <a:solidFill>
                      <a:schemeClr val="tx2"/>
                    </a:solidFill>
                  </a:rPr>
                  <a:t>ＸＸＸ</a:t>
                </a:r>
              </a:p>
            </p:txBody>
          </p:sp>
          <p:sp>
            <p:nvSpPr>
              <p:cNvPr id="14" name="正方形/長方形 13">
                <a:extLst>
                  <a:ext uri="{FF2B5EF4-FFF2-40B4-BE49-F238E27FC236}">
                    <a16:creationId xmlns:a16="http://schemas.microsoft.com/office/drawing/2014/main" id="{3963DA9C-076F-7788-4521-F7AC385EACE6}"/>
                  </a:ext>
                </a:extLst>
              </p:cNvPr>
              <p:cNvSpPr/>
              <p:nvPr/>
            </p:nvSpPr>
            <p:spPr>
              <a:xfrm>
                <a:off x="1253790" y="9040547"/>
                <a:ext cx="1556619" cy="644688"/>
              </a:xfrm>
              <a:prstGeom prst="rect">
                <a:avLst/>
              </a:prstGeom>
              <a:solidFill>
                <a:srgbClr val="33CCFF"/>
              </a:solidFill>
              <a:ln w="19050" cap="rnd" cmpd="sng" algn="ctr">
                <a:solidFill>
                  <a:schemeClr val="tx2"/>
                </a:solidFill>
                <a:prstDash val="solid"/>
                <a:round/>
                <a:headEnd type="none" w="med" len="med"/>
                <a:tailEnd type="none" w="med" len="me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37148" rIns="0" bIns="37148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742950"/>
                <a:r>
                  <a:rPr kumimoji="1" lang="en-US" altLang="zh-TW" sz="1000" b="1">
                    <a:solidFill>
                      <a:schemeClr val="tx2"/>
                    </a:solidFill>
                    <a:latin typeface="Meiryo UI" panose="020B0604030504040204" pitchFamily="50" charset="-128"/>
                    <a:ea typeface="Meiryo UI" panose="020B0604030504040204" pitchFamily="50" charset="-128"/>
                  </a:rPr>
                  <a:t>A</a:t>
                </a:r>
                <a:r>
                  <a:rPr kumimoji="1" lang="zh-TW" altLang="en-US" sz="1000" b="1">
                    <a:solidFill>
                      <a:schemeClr val="tx2"/>
                    </a:solidFill>
                    <a:latin typeface="Meiryo UI" panose="020B0604030504040204" pitchFamily="50" charset="-128"/>
                    <a:ea typeface="Meiryo UI" panose="020B0604030504040204" pitchFamily="50" charset="-128"/>
                  </a:rPr>
                  <a:t>社</a:t>
                </a:r>
                <a:br>
                  <a:rPr kumimoji="1" lang="zh-TW" altLang="en-US" sz="1000" b="1">
                    <a:solidFill>
                      <a:schemeClr val="tx2"/>
                    </a:solidFill>
                    <a:latin typeface="Meiryo UI" panose="020B0604030504040204" pitchFamily="50" charset="-128"/>
                    <a:ea typeface="Meiryo UI" panose="020B0604030504040204" pitchFamily="50" charset="-128"/>
                  </a:rPr>
                </a:br>
                <a:r>
                  <a:rPr kumimoji="1" lang="en-US" altLang="zh-TW" sz="900" b="1">
                    <a:solidFill>
                      <a:schemeClr val="tx2"/>
                    </a:solidFill>
                    <a:latin typeface="Meiryo UI" panose="020B0604030504040204" pitchFamily="50" charset="-128"/>
                    <a:ea typeface="Meiryo UI" panose="020B0604030504040204" pitchFamily="50" charset="-128"/>
                  </a:rPr>
                  <a:t>(</a:t>
                </a:r>
                <a:r>
                  <a:rPr kumimoji="1" lang="zh-TW" altLang="en-US" sz="900" b="1">
                    <a:solidFill>
                      <a:schemeClr val="tx2"/>
                    </a:solidFill>
                    <a:latin typeface="Meiryo UI" panose="020B0604030504040204" pitchFamily="50" charset="-128"/>
                    <a:ea typeface="Meiryo UI" panose="020B0604030504040204" pitchFamily="50" charset="-128"/>
                  </a:rPr>
                  <a:t>補助</a:t>
                </a:r>
                <a:br>
                  <a:rPr kumimoji="1" lang="en-US" altLang="zh-TW" sz="900" b="1">
                    <a:solidFill>
                      <a:schemeClr val="tx2"/>
                    </a:solidFill>
                    <a:latin typeface="Meiryo UI" panose="020B0604030504040204" pitchFamily="50" charset="-128"/>
                    <a:ea typeface="Meiryo UI" panose="020B0604030504040204" pitchFamily="50" charset="-128"/>
                  </a:rPr>
                </a:br>
                <a:r>
                  <a:rPr kumimoji="1" lang="zh-TW" altLang="en-US" sz="900" b="1">
                    <a:solidFill>
                      <a:schemeClr val="tx2"/>
                    </a:solidFill>
                    <a:latin typeface="Meiryo UI" panose="020B0604030504040204" pitchFamily="50" charset="-128"/>
                    <a:ea typeface="Meiryo UI" panose="020B0604030504040204" pitchFamily="50" charset="-128"/>
                  </a:rPr>
                  <a:t>申請者</a:t>
                </a:r>
                <a:r>
                  <a:rPr kumimoji="1" lang="en-US" altLang="zh-TW" sz="900" b="1">
                    <a:solidFill>
                      <a:schemeClr val="tx2"/>
                    </a:solidFill>
                    <a:latin typeface="Meiryo UI" panose="020B0604030504040204" pitchFamily="50" charset="-128"/>
                    <a:ea typeface="Meiryo UI" panose="020B0604030504040204" pitchFamily="50" charset="-128"/>
                  </a:rPr>
                  <a:t>)</a:t>
                </a:r>
                <a:endParaRPr kumimoji="1" lang="zh-TW" altLang="en-US" sz="1000" b="1">
                  <a:solidFill>
                    <a:schemeClr val="tx2"/>
                  </a:solidFill>
                  <a:latin typeface="Meiryo UI" panose="020B0604030504040204" pitchFamily="50" charset="-128"/>
                  <a:ea typeface="Meiryo UI" panose="020B0604030504040204" pitchFamily="50" charset="-128"/>
                </a:endParaRPr>
              </a:p>
            </p:txBody>
          </p:sp>
          <p:sp>
            <p:nvSpPr>
              <p:cNvPr id="17" name="正方形/長方形 16">
                <a:extLst>
                  <a:ext uri="{FF2B5EF4-FFF2-40B4-BE49-F238E27FC236}">
                    <a16:creationId xmlns:a16="http://schemas.microsoft.com/office/drawing/2014/main" id="{FBACDC7D-6928-3880-3301-A1989EB66088}"/>
                  </a:ext>
                </a:extLst>
              </p:cNvPr>
              <p:cNvSpPr/>
              <p:nvPr/>
            </p:nvSpPr>
            <p:spPr>
              <a:xfrm>
                <a:off x="5226092" y="7741793"/>
                <a:ext cx="1367259" cy="549046"/>
              </a:xfrm>
              <a:prstGeom prst="rect">
                <a:avLst/>
              </a:prstGeom>
              <a:solidFill>
                <a:srgbClr val="C4C4CD"/>
              </a:solidFill>
              <a:ln w="9525" cap="rnd" cmpd="sng" algn="ctr">
                <a:noFill/>
                <a:prstDash val="solid"/>
                <a:round/>
                <a:headEnd type="none" w="med" len="med"/>
                <a:tailEnd type="none" w="med" len="me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37148" rIns="0" bIns="37148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742950"/>
                <a:r>
                  <a:rPr kumimoji="1" lang="en-US" altLang="ja-JP" sz="1000" b="1">
                    <a:solidFill>
                      <a:schemeClr val="tx2"/>
                    </a:solidFill>
                    <a:latin typeface="Meiryo UI" panose="020B0604030504040204" pitchFamily="50" charset="-128"/>
                    <a:ea typeface="Meiryo UI" panose="020B0604030504040204" pitchFamily="50" charset="-128"/>
                  </a:rPr>
                  <a:t>XXX</a:t>
                </a:r>
                <a:endParaRPr kumimoji="1" lang="ja-JP" altLang="en-US" sz="1000" b="1">
                  <a:solidFill>
                    <a:schemeClr val="tx2"/>
                  </a:solidFill>
                  <a:latin typeface="Meiryo UI" panose="020B0604030504040204" pitchFamily="50" charset="-128"/>
                  <a:ea typeface="Meiryo UI" panose="020B0604030504040204" pitchFamily="50" charset="-128"/>
                </a:endParaRPr>
              </a:p>
            </p:txBody>
          </p:sp>
          <p:sp>
            <p:nvSpPr>
              <p:cNvPr id="18" name="正方形/長方形 17">
                <a:extLst>
                  <a:ext uri="{FF2B5EF4-FFF2-40B4-BE49-F238E27FC236}">
                    <a16:creationId xmlns:a16="http://schemas.microsoft.com/office/drawing/2014/main" id="{3BF21D68-CD77-3A9C-9693-846F49242F64}"/>
                  </a:ext>
                </a:extLst>
              </p:cNvPr>
              <p:cNvSpPr/>
              <p:nvPr/>
            </p:nvSpPr>
            <p:spPr>
              <a:xfrm>
                <a:off x="7694375" y="7741793"/>
                <a:ext cx="1367255" cy="549046"/>
              </a:xfrm>
              <a:prstGeom prst="rect">
                <a:avLst/>
              </a:prstGeom>
              <a:solidFill>
                <a:srgbClr val="C4C4CD"/>
              </a:solidFill>
              <a:ln w="9525" cap="rnd" cmpd="sng" algn="ctr">
                <a:noFill/>
                <a:prstDash val="solid"/>
                <a:round/>
                <a:headEnd type="none" w="med" len="med"/>
                <a:tailEnd type="none" w="med" len="me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37148" rIns="0" bIns="37148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742950"/>
                <a:r>
                  <a:rPr kumimoji="1" lang="en-US" altLang="ja-JP" sz="1000" b="1">
                    <a:solidFill>
                      <a:schemeClr val="tx2"/>
                    </a:solidFill>
                    <a:latin typeface="Meiryo UI" panose="020B0604030504040204" pitchFamily="50" charset="-128"/>
                    <a:ea typeface="Meiryo UI" panose="020B0604030504040204" pitchFamily="50" charset="-128"/>
                  </a:rPr>
                  <a:t>XXX</a:t>
                </a:r>
                <a:endParaRPr kumimoji="1" lang="ja-JP" altLang="en-US" sz="1000" b="1">
                  <a:solidFill>
                    <a:schemeClr val="tx2"/>
                  </a:solidFill>
                  <a:latin typeface="Meiryo UI" panose="020B0604030504040204" pitchFamily="50" charset="-128"/>
                  <a:ea typeface="Meiryo UI" panose="020B0604030504040204" pitchFamily="50" charset="-128"/>
                </a:endParaRPr>
              </a:p>
            </p:txBody>
          </p:sp>
          <p:sp>
            <p:nvSpPr>
              <p:cNvPr id="20" name="正方形/長方形 19">
                <a:extLst>
                  <a:ext uri="{FF2B5EF4-FFF2-40B4-BE49-F238E27FC236}">
                    <a16:creationId xmlns:a16="http://schemas.microsoft.com/office/drawing/2014/main" id="{6211A630-2193-FA55-56C2-10705E1F93C8}"/>
                  </a:ext>
                </a:extLst>
              </p:cNvPr>
              <p:cNvSpPr/>
              <p:nvPr/>
            </p:nvSpPr>
            <p:spPr>
              <a:xfrm>
                <a:off x="5218977" y="9088367"/>
                <a:ext cx="1367259" cy="549046"/>
              </a:xfrm>
              <a:prstGeom prst="rect">
                <a:avLst/>
              </a:prstGeom>
              <a:solidFill>
                <a:srgbClr val="C4C4CD"/>
              </a:solidFill>
              <a:ln w="9525" cap="rnd" cmpd="sng" algn="ctr">
                <a:noFill/>
                <a:prstDash val="solid"/>
                <a:round/>
                <a:headEnd type="none" w="med" len="med"/>
                <a:tailEnd type="none" w="med" len="me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37148" rIns="0" bIns="37148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defTabSz="742950"/>
                <a:r>
                  <a:rPr kumimoji="1" lang="en-US" altLang="ja-JP" sz="1000" b="1">
                    <a:solidFill>
                      <a:schemeClr val="tx2"/>
                    </a:solidFill>
                    <a:latin typeface="Meiryo UI" panose="020B0604030504040204" pitchFamily="50" charset="-128"/>
                    <a:ea typeface="Meiryo UI" panose="020B0604030504040204" pitchFamily="50" charset="-128"/>
                  </a:rPr>
                  <a:t>XXX</a:t>
                </a:r>
                <a:endParaRPr kumimoji="1" lang="ja-JP" altLang="en-US" sz="1000" b="1">
                  <a:solidFill>
                    <a:schemeClr val="tx2"/>
                  </a:solidFill>
                  <a:latin typeface="Meiryo UI" panose="020B0604030504040204" pitchFamily="50" charset="-128"/>
                  <a:ea typeface="Meiryo UI" panose="020B0604030504040204" pitchFamily="50" charset="-128"/>
                </a:endParaRPr>
              </a:p>
            </p:txBody>
          </p:sp>
          <p:cxnSp>
            <p:nvCxnSpPr>
              <p:cNvPr id="33" name="直線矢印コネクタ 32">
                <a:extLst>
                  <a:ext uri="{FF2B5EF4-FFF2-40B4-BE49-F238E27FC236}">
                    <a16:creationId xmlns:a16="http://schemas.microsoft.com/office/drawing/2014/main" id="{00CDFC65-29CA-4E5B-58D5-27DEB81806A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2924950" y="9362890"/>
                <a:ext cx="2204777" cy="0"/>
              </a:xfrm>
              <a:prstGeom prst="straightConnector1">
                <a:avLst/>
              </a:prstGeom>
              <a:ln w="38100" cap="rnd">
                <a:solidFill>
                  <a:schemeClr val="tx1">
                    <a:lumMod val="60000"/>
                    <a:lumOff val="40000"/>
                  </a:schemeClr>
                </a:solidFill>
                <a:prstDash val="solid"/>
                <a:round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49" name="直線矢印コネクタ 48">
                <a:extLst>
                  <a:ext uri="{FF2B5EF4-FFF2-40B4-BE49-F238E27FC236}">
                    <a16:creationId xmlns:a16="http://schemas.microsoft.com/office/drawing/2014/main" id="{44D6225B-C880-F17D-E634-577EC71B6969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2564908" y="7902449"/>
                <a:ext cx="2200548" cy="1036510"/>
              </a:xfrm>
              <a:prstGeom prst="straightConnector1">
                <a:avLst/>
              </a:prstGeom>
              <a:ln w="38100" cap="rnd">
                <a:solidFill>
                  <a:srgbClr val="0070C0"/>
                </a:solidFill>
                <a:prstDash val="solid"/>
                <a:round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0" name="直線矢印コネクタ 49">
                <a:extLst>
                  <a:ext uri="{FF2B5EF4-FFF2-40B4-BE49-F238E27FC236}">
                    <a16:creationId xmlns:a16="http://schemas.microsoft.com/office/drawing/2014/main" id="{02576255-712E-FBF5-945C-6AC08FB3DE41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2834437" y="8028364"/>
                <a:ext cx="2130415" cy="998005"/>
              </a:xfrm>
              <a:prstGeom prst="straightConnector1">
                <a:avLst/>
              </a:prstGeom>
              <a:ln w="38100" cap="rnd">
                <a:solidFill>
                  <a:srgbClr val="FF0000"/>
                </a:solidFill>
                <a:prstDash val="solid"/>
                <a:round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直線矢印コネクタ 51">
                <a:extLst>
                  <a:ext uri="{FF2B5EF4-FFF2-40B4-BE49-F238E27FC236}">
                    <a16:creationId xmlns:a16="http://schemas.microsoft.com/office/drawing/2014/main" id="{7EF8A282-9293-2547-D507-2E5BC1F06041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746708" y="7912589"/>
                <a:ext cx="872520" cy="0"/>
              </a:xfrm>
              <a:prstGeom prst="straightConnector1">
                <a:avLst/>
              </a:prstGeom>
              <a:ln w="38100" cap="rnd">
                <a:solidFill>
                  <a:srgbClr val="0070C0"/>
                </a:solidFill>
                <a:prstDash val="solid"/>
                <a:round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直線矢印コネクタ 52">
                <a:extLst>
                  <a:ext uri="{FF2B5EF4-FFF2-40B4-BE49-F238E27FC236}">
                    <a16:creationId xmlns:a16="http://schemas.microsoft.com/office/drawing/2014/main" id="{50823843-1DC0-C291-BDB8-F8D12AEA3E74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6746708" y="8062332"/>
                <a:ext cx="804499" cy="0"/>
              </a:xfrm>
              <a:prstGeom prst="straightConnector1">
                <a:avLst/>
              </a:prstGeom>
              <a:ln w="38100" cap="rnd">
                <a:solidFill>
                  <a:srgbClr val="FF0000"/>
                </a:solidFill>
                <a:prstDash val="solid"/>
                <a:round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4" name="テキスト ボックス 53">
                <a:extLst>
                  <a:ext uri="{FF2B5EF4-FFF2-40B4-BE49-F238E27FC236}">
                    <a16:creationId xmlns:a16="http://schemas.microsoft.com/office/drawing/2014/main" id="{7A7D40CF-F7A7-4438-AFA7-7EBED650F04F}"/>
                  </a:ext>
                </a:extLst>
              </p:cNvPr>
              <p:cNvSpPr txBox="1"/>
              <p:nvPr/>
            </p:nvSpPr>
            <p:spPr>
              <a:xfrm>
                <a:off x="3909825" y="8590385"/>
                <a:ext cx="889089" cy="162899"/>
              </a:xfrm>
              <a:prstGeom prst="rect">
                <a:avLst/>
              </a:prstGeom>
              <a:solidFill>
                <a:schemeClr val="bg1"/>
              </a:solidFill>
              <a:ln w="9525" cap="rnd">
                <a:noFill/>
                <a:prstDash val="solid"/>
                <a:round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kumimoji="1" lang="en-US" altLang="ja-JP" sz="900">
                    <a:solidFill>
                      <a:schemeClr val="tx2"/>
                    </a:solidFill>
                  </a:rPr>
                  <a:t>XXX</a:t>
                </a:r>
                <a:endParaRPr kumimoji="1" lang="ja-JP" altLang="en-US" sz="900">
                  <a:solidFill>
                    <a:schemeClr val="tx2"/>
                  </a:solidFill>
                </a:endParaRPr>
              </a:p>
            </p:txBody>
          </p:sp>
          <p:sp>
            <p:nvSpPr>
              <p:cNvPr id="55" name="テキスト ボックス 54">
                <a:extLst>
                  <a:ext uri="{FF2B5EF4-FFF2-40B4-BE49-F238E27FC236}">
                    <a16:creationId xmlns:a16="http://schemas.microsoft.com/office/drawing/2014/main" id="{3A3BEBEC-BCD4-6FA0-DE47-2231406EF9DF}"/>
                  </a:ext>
                </a:extLst>
              </p:cNvPr>
              <p:cNvSpPr txBox="1"/>
              <p:nvPr/>
            </p:nvSpPr>
            <p:spPr>
              <a:xfrm>
                <a:off x="2582073" y="8185600"/>
                <a:ext cx="889089" cy="162899"/>
              </a:xfrm>
              <a:prstGeom prst="rect">
                <a:avLst/>
              </a:prstGeom>
              <a:solidFill>
                <a:schemeClr val="bg1"/>
              </a:solidFill>
              <a:ln w="9525" cap="rnd">
                <a:noFill/>
                <a:prstDash val="solid"/>
                <a:round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kumimoji="1" lang="en-US" altLang="ja-JP" sz="900">
                    <a:solidFill>
                      <a:schemeClr val="tx2"/>
                    </a:solidFill>
                  </a:rPr>
                  <a:t>XXX</a:t>
                </a:r>
                <a:endParaRPr kumimoji="1" lang="ja-JP" altLang="en-US" sz="900">
                  <a:solidFill>
                    <a:schemeClr val="tx2"/>
                  </a:solidFill>
                </a:endParaRPr>
              </a:p>
            </p:txBody>
          </p:sp>
          <p:sp>
            <p:nvSpPr>
              <p:cNvPr id="56" name="テキスト ボックス 55">
                <a:extLst>
                  <a:ext uri="{FF2B5EF4-FFF2-40B4-BE49-F238E27FC236}">
                    <a16:creationId xmlns:a16="http://schemas.microsoft.com/office/drawing/2014/main" id="{0D66A339-29AB-26A1-CD37-D21E54792215}"/>
                  </a:ext>
                </a:extLst>
              </p:cNvPr>
              <p:cNvSpPr txBox="1"/>
              <p:nvPr/>
            </p:nvSpPr>
            <p:spPr>
              <a:xfrm>
                <a:off x="6678941" y="8162535"/>
                <a:ext cx="908213" cy="162899"/>
              </a:xfrm>
              <a:prstGeom prst="rect">
                <a:avLst/>
              </a:prstGeom>
              <a:solidFill>
                <a:schemeClr val="bg1"/>
              </a:solidFill>
              <a:ln w="9525" cap="rnd">
                <a:noFill/>
                <a:prstDash val="solid"/>
                <a:round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kumimoji="1" lang="en-US" altLang="ja-JP" sz="900">
                    <a:solidFill>
                      <a:schemeClr val="tx2"/>
                    </a:solidFill>
                  </a:rPr>
                  <a:t>XXX</a:t>
                </a:r>
                <a:endParaRPr kumimoji="1" lang="ja-JP" altLang="en-US" sz="900">
                  <a:solidFill>
                    <a:schemeClr val="tx2"/>
                  </a:solidFill>
                </a:endParaRPr>
              </a:p>
            </p:txBody>
          </p:sp>
          <p:sp>
            <p:nvSpPr>
              <p:cNvPr id="57" name="テキスト ボックス 56">
                <a:extLst>
                  <a:ext uri="{FF2B5EF4-FFF2-40B4-BE49-F238E27FC236}">
                    <a16:creationId xmlns:a16="http://schemas.microsoft.com/office/drawing/2014/main" id="{7328662D-4BFB-18DD-402A-B9F8187E2E87}"/>
                  </a:ext>
                </a:extLst>
              </p:cNvPr>
              <p:cNvSpPr txBox="1"/>
              <p:nvPr/>
            </p:nvSpPr>
            <p:spPr>
              <a:xfrm>
                <a:off x="4745367" y="8819766"/>
                <a:ext cx="870708" cy="162899"/>
              </a:xfrm>
              <a:prstGeom prst="rect">
                <a:avLst/>
              </a:prstGeom>
              <a:solidFill>
                <a:schemeClr val="bg1"/>
              </a:solidFill>
              <a:ln w="9525" cap="rnd">
                <a:noFill/>
                <a:prstDash val="solid"/>
                <a:round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kumimoji="1" lang="en-US" altLang="ja-JP" sz="900">
                    <a:solidFill>
                      <a:schemeClr val="tx2"/>
                    </a:solidFill>
                  </a:rPr>
                  <a:t>XXX</a:t>
                </a:r>
                <a:endParaRPr kumimoji="1" lang="ja-JP" altLang="en-US" sz="900">
                  <a:solidFill>
                    <a:schemeClr val="tx2"/>
                  </a:solidFill>
                </a:endParaRPr>
              </a:p>
            </p:txBody>
          </p:sp>
          <p:cxnSp>
            <p:nvCxnSpPr>
              <p:cNvPr id="70" name="直線矢印コネクタ 69">
                <a:extLst>
                  <a:ext uri="{FF2B5EF4-FFF2-40B4-BE49-F238E27FC236}">
                    <a16:creationId xmlns:a16="http://schemas.microsoft.com/office/drawing/2014/main" id="{360CF994-DF52-4277-D80F-F00DA14D4DC5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5743342" y="8369789"/>
                <a:ext cx="0" cy="555777"/>
              </a:xfrm>
              <a:prstGeom prst="straightConnector1">
                <a:avLst/>
              </a:prstGeom>
              <a:ln w="38100" cap="rnd">
                <a:solidFill>
                  <a:srgbClr val="0070C0"/>
                </a:solidFill>
                <a:prstDash val="solid"/>
                <a:round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71" name="直線矢印コネクタ 70">
                <a:extLst>
                  <a:ext uri="{FF2B5EF4-FFF2-40B4-BE49-F238E27FC236}">
                    <a16:creationId xmlns:a16="http://schemas.microsoft.com/office/drawing/2014/main" id="{30B58091-70FB-4FE3-3E7D-38B2B9AB957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115470" y="8406685"/>
                <a:ext cx="0" cy="576661"/>
              </a:xfrm>
              <a:prstGeom prst="straightConnector1">
                <a:avLst/>
              </a:prstGeom>
              <a:ln w="38100" cap="rnd">
                <a:solidFill>
                  <a:srgbClr val="FF0000"/>
                </a:solidFill>
                <a:prstDash val="solid"/>
                <a:round/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72" name="テキスト ボックス 71">
                <a:extLst>
                  <a:ext uri="{FF2B5EF4-FFF2-40B4-BE49-F238E27FC236}">
                    <a16:creationId xmlns:a16="http://schemas.microsoft.com/office/drawing/2014/main" id="{7118EF30-FD21-DC72-065C-5A0BFE55B68E}"/>
                  </a:ext>
                </a:extLst>
              </p:cNvPr>
              <p:cNvSpPr txBox="1"/>
              <p:nvPr/>
            </p:nvSpPr>
            <p:spPr>
              <a:xfrm>
                <a:off x="6290178" y="8507309"/>
                <a:ext cx="870708" cy="162899"/>
              </a:xfrm>
              <a:prstGeom prst="rect">
                <a:avLst/>
              </a:prstGeom>
              <a:solidFill>
                <a:schemeClr val="bg1"/>
              </a:solidFill>
              <a:ln w="9525" cap="rnd">
                <a:noFill/>
                <a:prstDash val="solid"/>
                <a:round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kumimoji="1" lang="en-US" altLang="ja-JP" sz="900">
                    <a:solidFill>
                      <a:schemeClr val="tx2"/>
                    </a:solidFill>
                  </a:rPr>
                  <a:t>XXX</a:t>
                </a:r>
                <a:endParaRPr kumimoji="1" lang="ja-JP" altLang="en-US" sz="900">
                  <a:solidFill>
                    <a:schemeClr val="tx2"/>
                  </a:solidFill>
                </a:endParaRPr>
              </a:p>
            </p:txBody>
          </p:sp>
          <p:sp>
            <p:nvSpPr>
              <p:cNvPr id="73" name="テキスト ボックス 72">
                <a:extLst>
                  <a:ext uri="{FF2B5EF4-FFF2-40B4-BE49-F238E27FC236}">
                    <a16:creationId xmlns:a16="http://schemas.microsoft.com/office/drawing/2014/main" id="{2F695D26-523C-79D3-22A1-30341EDC6227}"/>
                  </a:ext>
                </a:extLst>
              </p:cNvPr>
              <p:cNvSpPr txBox="1"/>
              <p:nvPr/>
            </p:nvSpPr>
            <p:spPr>
              <a:xfrm>
                <a:off x="6668497" y="7680254"/>
                <a:ext cx="908213" cy="162899"/>
              </a:xfrm>
              <a:prstGeom prst="rect">
                <a:avLst/>
              </a:prstGeom>
              <a:solidFill>
                <a:schemeClr val="bg1"/>
              </a:solidFill>
              <a:ln w="9525" cap="rnd">
                <a:noFill/>
                <a:prstDash val="solid"/>
                <a:round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0" tIns="45720" rIns="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r>
                  <a:rPr kumimoji="1" lang="en-US" altLang="ja-JP" sz="900">
                    <a:solidFill>
                      <a:schemeClr val="tx2"/>
                    </a:solidFill>
                  </a:rPr>
                  <a:t>XXX</a:t>
                </a:r>
                <a:endParaRPr kumimoji="1" lang="ja-JP" altLang="en-US" sz="900">
                  <a:solidFill>
                    <a:schemeClr val="tx2"/>
                  </a:solidFill>
                </a:endParaRPr>
              </a:p>
            </p:txBody>
          </p:sp>
        </p:grpSp>
      </p:grpSp>
      <p:sp>
        <p:nvSpPr>
          <p:cNvPr id="58" name="正方形/長方形 57">
            <a:extLst>
              <a:ext uri="{FF2B5EF4-FFF2-40B4-BE49-F238E27FC236}">
                <a16:creationId xmlns:a16="http://schemas.microsoft.com/office/drawing/2014/main" id="{0925C563-E20C-A8D5-51E3-F5C1D2A443DE}"/>
              </a:ext>
            </a:extLst>
          </p:cNvPr>
          <p:cNvSpPr/>
          <p:nvPr/>
        </p:nvSpPr>
        <p:spPr>
          <a:xfrm>
            <a:off x="8392886" y="2388251"/>
            <a:ext cx="1282908" cy="2548073"/>
          </a:xfrm>
          <a:prstGeom prst="rect">
            <a:avLst/>
          </a:prstGeom>
          <a:solidFill>
            <a:schemeClr val="accent3"/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2000" tIns="37148" rIns="7200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defTabSz="742950"/>
            <a:r>
              <a:rPr kumimoji="1" lang="ja-JP" altLang="en-US" sz="1050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図・写真等</a:t>
            </a:r>
            <a:endParaRPr kumimoji="1" lang="en-US" altLang="ja-JP" sz="1050">
              <a:solidFill>
                <a:schemeClr val="tx2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761F5AE2-EF1D-33D6-C0C6-A04C5C6CB9BB}"/>
              </a:ext>
            </a:extLst>
          </p:cNvPr>
          <p:cNvSpPr/>
          <p:nvPr/>
        </p:nvSpPr>
        <p:spPr>
          <a:xfrm>
            <a:off x="1251495" y="1945555"/>
            <a:ext cx="8531997" cy="252412"/>
          </a:xfrm>
          <a:prstGeom prst="rect">
            <a:avLst/>
          </a:prstGeom>
          <a:noFill/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4295" tIns="37148" rIns="74295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kumimoji="1" lang="zh-TW" altLang="en-US" sz="1050">
                <a:solidFill>
                  <a:schemeClr val="tx2"/>
                </a:solidFill>
              </a:rPr>
              <a:t>事業費総額</a:t>
            </a:r>
            <a:r>
              <a:rPr kumimoji="1" lang="ja-JP" altLang="en-US" sz="1050">
                <a:solidFill>
                  <a:schemeClr val="tx2"/>
                </a:solidFill>
              </a:rPr>
              <a:t>：</a:t>
            </a:r>
            <a:r>
              <a:rPr kumimoji="1" lang="en-US" altLang="ja-JP" sz="1050">
                <a:solidFill>
                  <a:schemeClr val="tx2"/>
                </a:solidFill>
              </a:rPr>
              <a:t>XXX</a:t>
            </a:r>
            <a:r>
              <a:rPr kumimoji="1" lang="ja-JP" altLang="en-US" sz="1050">
                <a:solidFill>
                  <a:schemeClr val="tx2"/>
                </a:solidFill>
              </a:rPr>
              <a:t>百万円 </a:t>
            </a:r>
            <a:r>
              <a:rPr kumimoji="1" lang="en-US" altLang="zh-TW" sz="1050">
                <a:solidFill>
                  <a:schemeClr val="tx2"/>
                </a:solidFill>
              </a:rPr>
              <a:t>/ </a:t>
            </a:r>
            <a:r>
              <a:rPr kumimoji="1" lang="zh-TW" altLang="en-US" sz="1050">
                <a:solidFill>
                  <a:schemeClr val="tx2"/>
                </a:solidFill>
              </a:rPr>
              <a:t>補助対象経費総額</a:t>
            </a:r>
            <a:r>
              <a:rPr kumimoji="1" lang="ja-JP" altLang="en-US" sz="1050">
                <a:solidFill>
                  <a:schemeClr val="tx2"/>
                </a:solidFill>
              </a:rPr>
              <a:t>：</a:t>
            </a:r>
            <a:r>
              <a:rPr kumimoji="1" lang="en-US" altLang="ja-JP" sz="1050">
                <a:solidFill>
                  <a:schemeClr val="tx2"/>
                </a:solidFill>
              </a:rPr>
              <a:t>XXX</a:t>
            </a:r>
            <a:r>
              <a:rPr kumimoji="1" lang="ja-JP" altLang="en-US" sz="1050">
                <a:solidFill>
                  <a:schemeClr val="tx2"/>
                </a:solidFill>
              </a:rPr>
              <a:t>百万円 </a:t>
            </a:r>
            <a:r>
              <a:rPr kumimoji="1" lang="en-US" altLang="zh-TW" sz="1050">
                <a:solidFill>
                  <a:schemeClr val="tx2"/>
                </a:solidFill>
              </a:rPr>
              <a:t>/ </a:t>
            </a:r>
            <a:r>
              <a:rPr kumimoji="1" lang="zh-TW" altLang="en-US" sz="1050">
                <a:solidFill>
                  <a:schemeClr val="tx2"/>
                </a:solidFill>
              </a:rPr>
              <a:t>補助金申請額</a:t>
            </a:r>
            <a:r>
              <a:rPr kumimoji="1" lang="ja-JP" altLang="en-US" sz="1050">
                <a:solidFill>
                  <a:schemeClr val="tx2"/>
                </a:solidFill>
              </a:rPr>
              <a:t>：</a:t>
            </a:r>
            <a:r>
              <a:rPr kumimoji="1" lang="en-US" altLang="ja-JP" sz="1050">
                <a:solidFill>
                  <a:schemeClr val="tx2"/>
                </a:solidFill>
              </a:rPr>
              <a:t>XXX</a:t>
            </a:r>
            <a:r>
              <a:rPr kumimoji="1" lang="ja-JP" altLang="en-US" sz="1050">
                <a:solidFill>
                  <a:schemeClr val="tx2"/>
                </a:solidFill>
              </a:rPr>
              <a:t>百万円</a:t>
            </a:r>
            <a:endParaRPr kumimoji="1" lang="zh-TW" altLang="en-US" sz="1050">
              <a:solidFill>
                <a:schemeClr val="tx2"/>
              </a:solidFill>
            </a:endParaRP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0249337E-AEB7-CCED-7F73-CC68F517C2A6}"/>
              </a:ext>
            </a:extLst>
          </p:cNvPr>
          <p:cNvSpPr/>
          <p:nvPr/>
        </p:nvSpPr>
        <p:spPr>
          <a:xfrm>
            <a:off x="81179" y="1945555"/>
            <a:ext cx="1108800" cy="252412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9525" cap="rnd" cmpd="sng" algn="ctr">
            <a:noFill/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2000" tIns="37148" rIns="72000" bIns="37148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defTabSz="742950"/>
            <a:r>
              <a:rPr kumimoji="1" lang="ja-JP" altLang="en-US" sz="1200" b="1">
                <a:solidFill>
                  <a:schemeClr val="tx2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事業規模</a:t>
            </a:r>
          </a:p>
        </p:txBody>
      </p:sp>
      <p:sp>
        <p:nvSpPr>
          <p:cNvPr id="101" name="正方形/長方形 100">
            <a:extLst>
              <a:ext uri="{FF2B5EF4-FFF2-40B4-BE49-F238E27FC236}">
                <a16:creationId xmlns:a16="http://schemas.microsoft.com/office/drawing/2014/main" id="{F50A38C5-6639-BF19-BBCC-F9750188D38C}"/>
              </a:ext>
            </a:extLst>
          </p:cNvPr>
          <p:cNvSpPr>
            <a:spLocks noChangeAspect="1"/>
          </p:cNvSpPr>
          <p:nvPr/>
        </p:nvSpPr>
        <p:spPr bwMode="white">
          <a:xfrm>
            <a:off x="2674295" y="2959166"/>
            <a:ext cx="261300" cy="155026"/>
          </a:xfrm>
          <a:prstGeom prst="rect">
            <a:avLst/>
          </a:prstGeom>
          <a:solidFill>
            <a:schemeClr val="accent6">
              <a:lumMod val="50000"/>
            </a:schemeClr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36000" rIns="0" bIns="36000" rtlCol="0" anchor="ctr" anchorCtr="0"/>
          <a:lstStyle/>
          <a:p>
            <a:pPr algn="ctr" defTabSz="829361">
              <a:spcBef>
                <a:spcPct val="0"/>
              </a:spcBef>
              <a:spcAft>
                <a:spcPts val="544"/>
              </a:spcAft>
              <a:defRPr/>
            </a:pPr>
            <a:r>
              <a:rPr kumimoji="1" lang="en-US" altLang="ja-JP" sz="900">
                <a:solidFill>
                  <a:schemeClr val="bg1"/>
                </a:solidFill>
              </a:rPr>
              <a:t>A</a:t>
            </a:r>
            <a:r>
              <a:rPr kumimoji="1" lang="ja-JP" altLang="en-US" sz="900">
                <a:solidFill>
                  <a:schemeClr val="bg1"/>
                </a:solidFill>
              </a:rPr>
              <a:t>国</a:t>
            </a:r>
            <a:endParaRPr kumimoji="1" lang="ja-JP" altLang="en-US" sz="800">
              <a:solidFill>
                <a:schemeClr val="bg1"/>
              </a:solidFill>
            </a:endParaRPr>
          </a:p>
        </p:txBody>
      </p:sp>
      <p:sp>
        <p:nvSpPr>
          <p:cNvPr id="102" name="正方形/長方形 101">
            <a:extLst>
              <a:ext uri="{FF2B5EF4-FFF2-40B4-BE49-F238E27FC236}">
                <a16:creationId xmlns:a16="http://schemas.microsoft.com/office/drawing/2014/main" id="{1F5CCA60-75BD-02E8-A8AB-DC62D0CBB398}"/>
              </a:ext>
            </a:extLst>
          </p:cNvPr>
          <p:cNvSpPr>
            <a:spLocks noChangeAspect="1"/>
          </p:cNvSpPr>
          <p:nvPr/>
        </p:nvSpPr>
        <p:spPr bwMode="white">
          <a:xfrm>
            <a:off x="3388665" y="2959166"/>
            <a:ext cx="261300" cy="155026"/>
          </a:xfrm>
          <a:prstGeom prst="rect">
            <a:avLst/>
          </a:prstGeom>
          <a:solidFill>
            <a:schemeClr val="accent6">
              <a:lumMod val="50000"/>
            </a:schemeClr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36000" rIns="0" bIns="36000" rtlCol="0" anchor="ctr" anchorCtr="0"/>
          <a:lstStyle/>
          <a:p>
            <a:pPr algn="ctr" defTabSz="829361">
              <a:spcBef>
                <a:spcPct val="0"/>
              </a:spcBef>
              <a:spcAft>
                <a:spcPts val="544"/>
              </a:spcAft>
              <a:defRPr/>
            </a:pPr>
            <a:r>
              <a:rPr kumimoji="1" lang="en-US" altLang="ja-JP" sz="900">
                <a:solidFill>
                  <a:schemeClr val="bg1"/>
                </a:solidFill>
              </a:rPr>
              <a:t>A</a:t>
            </a:r>
            <a:r>
              <a:rPr kumimoji="1" lang="ja-JP" altLang="en-US" sz="900">
                <a:solidFill>
                  <a:schemeClr val="bg1"/>
                </a:solidFill>
              </a:rPr>
              <a:t>国</a:t>
            </a:r>
            <a:endParaRPr kumimoji="1" lang="ja-JP" altLang="en-US" sz="800">
              <a:solidFill>
                <a:schemeClr val="bg1"/>
              </a:solidFill>
            </a:endParaRPr>
          </a:p>
        </p:txBody>
      </p:sp>
      <p:sp>
        <p:nvSpPr>
          <p:cNvPr id="103" name="正方形/長方形 102">
            <a:extLst>
              <a:ext uri="{FF2B5EF4-FFF2-40B4-BE49-F238E27FC236}">
                <a16:creationId xmlns:a16="http://schemas.microsoft.com/office/drawing/2014/main" id="{52AC795B-748D-9A1A-6014-D27485AABE70}"/>
              </a:ext>
            </a:extLst>
          </p:cNvPr>
          <p:cNvSpPr>
            <a:spLocks noChangeAspect="1"/>
          </p:cNvSpPr>
          <p:nvPr/>
        </p:nvSpPr>
        <p:spPr bwMode="white">
          <a:xfrm>
            <a:off x="2672883" y="4051643"/>
            <a:ext cx="261300" cy="155026"/>
          </a:xfrm>
          <a:prstGeom prst="rect">
            <a:avLst/>
          </a:prstGeom>
          <a:solidFill>
            <a:schemeClr val="accent6">
              <a:lumMod val="50000"/>
            </a:schemeClr>
          </a:solidFill>
          <a:ln w="952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36000" rIns="0" bIns="36000" rtlCol="0" anchor="ctr" anchorCtr="0"/>
          <a:lstStyle/>
          <a:p>
            <a:pPr algn="ctr" defTabSz="829361">
              <a:spcBef>
                <a:spcPct val="0"/>
              </a:spcBef>
              <a:spcAft>
                <a:spcPts val="544"/>
              </a:spcAft>
              <a:defRPr/>
            </a:pPr>
            <a:r>
              <a:rPr kumimoji="1" lang="en-US" altLang="ja-JP" sz="900">
                <a:solidFill>
                  <a:schemeClr val="bg1"/>
                </a:solidFill>
              </a:rPr>
              <a:t>A</a:t>
            </a:r>
            <a:r>
              <a:rPr kumimoji="1" lang="ja-JP" altLang="en-US" sz="900">
                <a:solidFill>
                  <a:schemeClr val="bg1"/>
                </a:solidFill>
              </a:rPr>
              <a:t>国</a:t>
            </a:r>
            <a:endParaRPr kumimoji="1" lang="ja-JP" altLang="en-US" sz="80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6101637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EE4P_STYLE_ID" val="39dcc26a-7131-49f4-a9eb-1c0521500c03"/>
  <p:tag name="THINKCELLPRESENTATIONDONOTDELETE" val="&lt;?xml version=&quot;1.0&quot; encoding=&quot;UTF-16&quot; standalone=&quot;yes&quot;?&gt;&lt;root reqver=&quot;23045&quot;&gt;&lt;version val=&quot;24188&quot;/&gt;&lt;CPresentation id=&quot;1&quot;&gt;&lt;m_precDefaultNumber&gt;&lt;m_bNumberIsYear val=&quot;1&quot;/&gt;&lt;m_chMinusSymbol&gt;-&lt;/m_chMinusSymbol&gt;&lt;m_chDecimalSymbol17909&gt;.&lt;/m_chDecimalSymbol17909&gt;&lt;m_nGroupingDigits17909 val=&quot;3&quot;/&gt;&lt;m_chGroupingSymbol17909&gt;,&lt;/m_chGroupingSymbol17909&gt;&lt;m_yearfmt&gt;&lt;begin val=&quot;0&quot;/&gt;&lt;end val=&quot;4&quot;/&gt;&lt;/m_yearfmt&gt;&lt;/m_precDefaultNumber&gt;&lt;m_precDefaultPercent&gt;&lt;m_bNumberIsYear val=&quot;1&quot;/&gt;&lt;m_chMinusSymbol&gt;-&lt;/m_chMinusSymbol&gt;&lt;m_nDecimalDigits17909 val=&quot;0&quot;/&gt;&lt;m_chDecimalSymbol17909&gt;.&lt;/m_chDecimalSymbol17909&gt;&lt;m_nGroupingDigits17909 val=&quot;3&quot;/&gt;&lt;m_chGroupingSymbol17909&gt;,&lt;/m_chGroupingSymbol17909&gt;&lt;m_strSuffix17909&gt;%&lt;/m_strSuffix17909&gt;&lt;m_yearfmt&gt;&lt;begin val=&quot;0&quot;/&gt;&lt;end val=&quot;4&quot;/&gt;&lt;/m_yearfmt&gt;&lt;/m_precDefaultPercent&gt;&lt;m_precDefaultDate&gt;&lt;m_bNumberIsYear val=&quot;0&quot;/&gt;&lt;m_strFormatTime&gt;%#m/%#d/%Y&lt;/m_strFormatTime&gt;&lt;m_yearfmt&gt;&lt;begin val=&quot;0&quot;/&gt;&lt;end val=&quot;0&quot;/&gt;&lt;/m_yearfmt&gt;&lt;/m_precDefaultDate&gt;&lt;m_precDefaultYear&gt;&lt;m_yearfmt&gt;&lt;begin val=&quot;0&quot;/&gt;&lt;end val=&quot;4&quot;/&gt;&lt;/m_yearfmt&gt;&lt;/m_precDefaultYear&gt;&lt;m_precDefaultQuarter&gt;&lt;m_yearfmt&gt;&lt;begin val=&quot;0&quot;/&gt;&lt;end val=&quot;4&quot;/&gt;&lt;/m_yearfmt&gt;&lt;/m_precDefaultQuarter&gt;&lt;m_precDefaultMonth&gt;&lt;m_yearfmt&gt;&lt;begin val=&quot;0&quot;/&gt;&lt;end val=&quot;4&quot;/&gt;&lt;/m_yearfmt&gt;&lt;/m_precDefaultMonth&gt;&lt;m_precDefaultWeek&gt;&lt;m_yearfmt&gt;&lt;begin val=&quot;0&quot;/&gt;&lt;end val=&quot;4&quot;/&gt;&lt;/m_yearfmt&gt;&lt;/m_precDefaultWeek&gt;&lt;m_precDefaultDay&gt;&lt;m_yearfmt&gt;&lt;begin val=&quot;0&quot;/&gt;&lt;end val=&quot;4&quot;/&gt;&lt;/m_yearfmt&gt;&lt;/m_precDefaultDay&gt;&lt;m_mruColor&gt;&lt;m_vecMRU length=&quot;0&quot;/&gt;&lt;/m_mruColor&gt;&lt;m_eweekdayFirstOfWeek val=&quot;1&quot;/&gt;&lt;m_eweekdayFirstOfWorkweek val=&quot;2&quot;/&gt;&lt;m_eweekdayFirstOfWeekend val=&quot;7&quot;/&gt;&lt;/CPresentation&gt;&lt;/root&gt;"/>
  <p:tag name="EE4P_MASTERWIZARD_DRAFT" val="0"/>
  <p:tag name="EE4P_LANGUAGE_ID" val="1033"/>
  <p:tag name="EE4P_MASTERWIZARD_MARGINS" val="0"/>
  <p:tag name="THINKCELLUNDODONOTDELETE" val="0"/>
  <p:tag name="CUSTOMLAYOUT" val="F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1_１">
  <a:themeElements>
    <a:clrScheme name="ユーザー定義 1">
      <a:dk1>
        <a:srgbClr val="2E2E38"/>
      </a:dk1>
      <a:lt1>
        <a:srgbClr val="FFFFFF"/>
      </a:lt1>
      <a:dk2>
        <a:srgbClr val="2E2E38"/>
      </a:dk2>
      <a:lt2>
        <a:srgbClr val="1493D2"/>
      </a:lt2>
      <a:accent1>
        <a:srgbClr val="747480"/>
      </a:accent1>
      <a:accent2>
        <a:srgbClr val="1493D2"/>
      </a:accent2>
      <a:accent3>
        <a:srgbClr val="C4C4CD"/>
      </a:accent3>
      <a:accent4>
        <a:srgbClr val="E2E2E6"/>
      </a:accent4>
      <a:accent5>
        <a:srgbClr val="1A1A24"/>
      </a:accent5>
      <a:accent6>
        <a:srgbClr val="F6F6FA"/>
      </a:accent6>
      <a:hlink>
        <a:srgbClr val="155CB4"/>
      </a:hlink>
      <a:folHlink>
        <a:srgbClr val="155CB4"/>
      </a:folHlink>
    </a:clrScheme>
    <a:fontScheme name="Meiryo UI">
      <a:majorFont>
        <a:latin typeface="Meiryo UI"/>
        <a:ea typeface="Meiryo UI"/>
        <a:cs typeface=""/>
      </a:majorFont>
      <a:minorFont>
        <a:latin typeface="Meiryo UI"/>
        <a:ea typeface="Meiryo UI"/>
        <a:cs typeface=""/>
      </a:minorFont>
    </a:fontScheme>
    <a:fmtScheme name="Subtle Solids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accent4">
            <a:lumMod val="40000"/>
            <a:lumOff val="60000"/>
          </a:schemeClr>
        </a:solidFill>
        <a:ln w="9525" cap="rnd" cmpd="sng" algn="ctr">
          <a:solidFill>
            <a:schemeClr val="accent1"/>
          </a:solidFill>
          <a:prstDash val="solid"/>
          <a:round/>
          <a:headEnd type="none" w="med" len="med"/>
          <a:tailEnd type="none" w="med" len="med"/>
        </a:ln>
      </a:spPr>
      <a:bodyPr rot="0" spcFirstLastPara="0" vertOverflow="overflow" horzOverflow="overflow" vert="horz" wrap="square" lIns="72000" tIns="37148" rIns="72000" bIns="37148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 defTabSz="742950">
          <a:defRPr kumimoji="1" sz="1200" dirty="0">
            <a:solidFill>
              <a:srgbClr val="575757"/>
            </a:solidFill>
            <a:latin typeface="Meiryo UI" panose="020B0604030504040204" pitchFamily="50" charset="-128"/>
            <a:ea typeface="Meiryo UI" panose="020B0604030504040204" pitchFamily="50" charset="-128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9525" cap="rnd">
          <a:solidFill>
            <a:schemeClr val="tx1">
              <a:lumMod val="60000"/>
              <a:lumOff val="40000"/>
            </a:schemeClr>
          </a:solidFill>
          <a:prstDash val="solid"/>
          <a:round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  <a:ln w="9525" cap="rnd">
          <a:noFill/>
          <a:prstDash val="solid"/>
          <a:round/>
        </a:ln>
        <a:extLst>
          <a:ext uri="{909E8E84-426E-40DD-AFC4-6F175D3DCCD1}">
            <a14:hiddenFill xmlns:a14="http://schemas.microsoft.com/office/drawing/2010/main">
              <a:solidFill>
                <a:srgbClr val="29BA74"/>
              </a:solidFill>
            </a14:hiddenFill>
          </a:ext>
        </a:extLst>
      </a:spPr>
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dirty="0" err="1" smtClean="0">
            <a:solidFill>
              <a:srgbClr val="575757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txDef>
  </a:objectDefaults>
  <a:extraClrSchemeLst/>
  <a:custClrLst>
    <a:custClr name="Custom Color">
      <a:srgbClr val="37373A"/>
    </a:custClr>
    <a:custClr name="Custom Color">
      <a:srgbClr val="2E3558"/>
    </a:custClr>
    <a:custClr name="Custom Color">
      <a:srgbClr val="30C1D7"/>
    </a:custClr>
    <a:custClr name="Custom Color">
      <a:srgbClr val="670F31"/>
    </a:custClr>
    <a:custClr name="Custom Color">
      <a:srgbClr val="E71C57"/>
    </a:custClr>
  </a:custClrLst>
  <a:extLst>
    <a:ext uri="{05A4C25C-085E-4340-85A3-A5531E510DB2}">
      <thm15:themeFamily xmlns:thm15="http://schemas.microsoft.com/office/thememl/2012/main" name="BCG_Grid_16x9.pptx" id="{8830F7DA-A78E-4B82-9935-5CC7FF5B9633}" vid="{52C2632B-9813-48FC-8882-620C42A0A230}"/>
    </a:ext>
  </a:extLst>
</a:theme>
</file>

<file path=ppt/theme/theme2.xml><?xml version="1.0" encoding="utf-8"?>
<a:theme xmlns:a="http://schemas.openxmlformats.org/drawingml/2006/main" name="Office Theme">
  <a:themeElements>
    <a:clrScheme name="BCG 2015">
      <a:dk1>
        <a:srgbClr val="6E6F73"/>
      </a:dk1>
      <a:lt1>
        <a:sysClr val="window" lastClr="FFFFFF"/>
      </a:lt1>
      <a:dk2>
        <a:srgbClr val="2FC77E"/>
      </a:dk2>
      <a:lt2>
        <a:srgbClr val="E7E7E7"/>
      </a:lt2>
      <a:accent1>
        <a:srgbClr val="03522D"/>
      </a:accent1>
      <a:accent2>
        <a:srgbClr val="197A56"/>
      </a:accent2>
      <a:accent3>
        <a:srgbClr val="E3EE37"/>
      </a:accent3>
      <a:accent4>
        <a:srgbClr val="3EAD92"/>
      </a:accent4>
      <a:accent5>
        <a:srgbClr val="6E6F73"/>
      </a:accent5>
      <a:accent6>
        <a:srgbClr val="295E7E"/>
      </a:accent6>
      <a:hlink>
        <a:srgbClr val="2E3558"/>
      </a:hlink>
      <a:folHlink>
        <a:srgbClr val="670F31"/>
      </a:folHlink>
    </a:clrScheme>
    <a:fontScheme name="BCG Trebuchet">
      <a:majorFont>
        <a:latin typeface="Trebuchet MS"/>
        <a:ea typeface=""/>
        <a:cs typeface=""/>
      </a:majorFont>
      <a:minorFont>
        <a:latin typeface="Trebuchet MS"/>
        <a:ea typeface=""/>
        <a:cs typeface=""/>
      </a:minorFont>
    </a:fontScheme>
    <a:fmtScheme name="Subtle Solids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BCG Colors 2015">
      <a:dk1>
        <a:srgbClr val="6E6F73"/>
      </a:dk1>
      <a:lt1>
        <a:sysClr val="window" lastClr="FFFFFF"/>
      </a:lt1>
      <a:dk2>
        <a:srgbClr val="2FC77E"/>
      </a:dk2>
      <a:lt2>
        <a:srgbClr val="E7E7E7"/>
      </a:lt2>
      <a:accent1>
        <a:srgbClr val="03522D"/>
      </a:accent1>
      <a:accent2>
        <a:srgbClr val="197A56"/>
      </a:accent2>
      <a:accent3>
        <a:srgbClr val="E3EE37"/>
      </a:accent3>
      <a:accent4>
        <a:srgbClr val="3EAD92"/>
      </a:accent4>
      <a:accent5>
        <a:srgbClr val="6E6F73"/>
      </a:accent5>
      <a:accent6>
        <a:srgbClr val="295E7E"/>
      </a:accent6>
      <a:hlink>
        <a:srgbClr val="2FC77E"/>
      </a:hlink>
      <a:folHlink>
        <a:srgbClr val="03522D"/>
      </a:folHlink>
    </a:clrScheme>
    <a:fontScheme name="BCG Trebuchet">
      <a:majorFont>
        <a:latin typeface="Trebuchet MS"/>
        <a:ea typeface=""/>
        <a:cs typeface=""/>
      </a:majorFont>
      <a:minorFont>
        <a:latin typeface="Trebuchet MS"/>
        <a:ea typeface=""/>
        <a:cs typeface=""/>
      </a:minorFont>
    </a:fontScheme>
    <a:fmtScheme name="Subtle Solids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20C96519509A2248BC40FDFB54F68140" ma:contentTypeVersion="12" ma:contentTypeDescription="新しいドキュメントを作成します。" ma:contentTypeScope="" ma:versionID="1b81f21f34f4b9a740222367999de825">
  <xsd:schema xmlns:xsd="http://www.w3.org/2001/XMLSchema" xmlns:xs="http://www.w3.org/2001/XMLSchema" xmlns:p="http://schemas.microsoft.com/office/2006/metadata/properties" xmlns:ns2="ce61cf5d-e61d-490a-be32-32f82cb38e7e" xmlns:ns3="bb0330bd-d287-4316-ac20-0d3a21cf11ae" targetNamespace="http://schemas.microsoft.com/office/2006/metadata/properties" ma:root="true" ma:fieldsID="8b31d2a6a450e94f038bd3fe494d27a3" ns2:_="" ns3:_="">
    <xsd:import namespace="ce61cf5d-e61d-490a-be32-32f82cb38e7e"/>
    <xsd:import namespace="bb0330bd-d287-4316-ac20-0d3a21cf11a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61cf5d-e61d-490a-be32-32f82cb38e7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画像タグ" ma:readOnly="false" ma:fieldId="{5cf76f15-5ced-4ddc-b409-7134ff3c332f}" ma:taxonomyMulti="true" ma:sspId="33ef62f9-2e07-484b-bd79-00aec90129fe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5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9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b0330bd-d287-4316-ac20-0d3a21cf11ae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979dffa5-cc74-41d3-96a4-c48d30319c36}" ma:internalName="TaxCatchAll" ma:showField="CatchAllData" ma:web="bb0330bd-d287-4316-ac20-0d3a21cf11ae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bb0330bd-d287-4316-ac20-0d3a21cf11ae" xsi:nil="true"/>
    <lcf76f155ced4ddcb4097134ff3c332f xmlns="ce61cf5d-e61d-490a-be32-32f82cb38e7e">
      <Terms xmlns="http://schemas.microsoft.com/office/infopath/2007/PartnerControls"/>
    </lcf76f155ced4ddcb4097134ff3c332f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482D2BD5-C999-42D4-ADD8-8830A0639CC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e61cf5d-e61d-490a-be32-32f82cb38e7e"/>
    <ds:schemaRef ds:uri="bb0330bd-d287-4316-ac20-0d3a21cf11a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522E180D-E084-4C5E-B78E-8BD273D63600}">
  <ds:schemaRefs>
    <ds:schemaRef ds:uri="bb0330bd-d287-4316-ac20-0d3a21cf11ae"/>
    <ds:schemaRef ds:uri="ce61cf5d-e61d-490a-be32-32f82cb38e7e"/>
    <ds:schemaRef ds:uri="http://purl.org/dc/dcmitype/"/>
    <ds:schemaRef ds:uri="http://purl.org/dc/elements/1.1/"/>
    <ds:schemaRef ds:uri="http://purl.org/dc/terms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A7B87307-8A03-4C5D-86C8-FB9B6B64A26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40</TotalTime>
  <Words>223</Words>
  <Application>Microsoft Office PowerPoint</Application>
  <PresentationFormat>A4 210 x 297 mm</PresentationFormat>
  <Paragraphs>51</Paragraphs>
  <Slides>1</Slides>
  <Notes>1</Notes>
  <HiddenSlides>0</HiddenSlides>
  <MMClips>0</MMClips>
  <ScaleCrop>false</ScaleCrop>
  <HeadingPairs>
    <vt:vector size="10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1</vt:i4>
      </vt:variant>
      <vt:variant>
        <vt:lpstr>目的別スライド ショー</vt:lpstr>
      </vt:variant>
      <vt:variant>
        <vt:i4>1</vt:i4>
      </vt:variant>
    </vt:vector>
  </HeadingPairs>
  <TitlesOfParts>
    <vt:vector size="7" baseType="lpstr">
      <vt:lpstr>Meiryo UI</vt:lpstr>
      <vt:lpstr>Arial</vt:lpstr>
      <vt:lpstr>Trebuchet MS</vt:lpstr>
      <vt:lpstr>1_１</vt:lpstr>
      <vt:lpstr>think-cell スライド</vt:lpstr>
      <vt:lpstr>PowerPoint プレゼンテーション</vt:lpstr>
      <vt:lpstr>Format Guide Workshop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revision>5</cp:revision>
  <dcterms:created xsi:type="dcterms:W3CDTF">2024-01-26T05:17:31Z</dcterms:created>
  <dcterms:modified xsi:type="dcterms:W3CDTF">2025-09-13T10:12:32Z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0x01010020C96519509A2248BC40FDFB54F68140</vt:lpwstr>
  </property>
  <property fmtid="{D5CDD505-2E9C-101B-9397-08002B2CF9AE}" pid="3" name="MediaServiceImageTags">
    <vt:lpwstr/>
  </property>
  <property fmtid="{D5CDD505-2E9C-101B-9397-08002B2CF9AE}" pid="4" name="WppReportDate">
    <vt:lpwstr/>
  </property>
  <property fmtid="{D5CDD505-2E9C-101B-9397-08002B2CF9AE}" pid="5" name="WppReportVersion">
    <vt:lpwstr>Version 1.0</vt:lpwstr>
  </property>
  <property fmtid="{D5CDD505-2E9C-101B-9397-08002B2CF9AE}" pid="6" name="WppReportDraft">
    <vt:lpwstr>(Draft)</vt:lpwstr>
  </property>
  <property fmtid="{D5CDD505-2E9C-101B-9397-08002B2CF9AE}" pid="7" name="WppReportCurrencySymbol">
    <vt:lpwstr>¥</vt:lpwstr>
  </property>
  <property fmtid="{D5CDD505-2E9C-101B-9397-08002B2CF9AE}" pid="8" name="WppReportDashboardTitleText">
    <vt:lpwstr>Dashboard</vt:lpwstr>
  </property>
  <property fmtid="{D5CDD505-2E9C-101B-9397-08002B2CF9AE}" pid="9" name="WppReportShortPageNumberFormat">
    <vt:lpwstr>Page &lt;#&gt;</vt:lpwstr>
  </property>
  <property fmtid="{D5CDD505-2E9C-101B-9397-08002B2CF9AE}" pid="10" name="WppReportLongPageNumberFormat">
    <vt:lpwstr>Page &lt;#&gt; of &lt;PageCount&gt;</vt:lpwstr>
  </property>
  <property fmtid="{D5CDD505-2E9C-101B-9397-08002B2CF9AE}" pid="11" name="WppReportTocTitleText">
    <vt:lpwstr>Table of contents</vt:lpwstr>
  </property>
  <property fmtid="{D5CDD505-2E9C-101B-9397-08002B2CF9AE}" pid="12" name="WppReportIsTocUpdateRecommended">
    <vt:bool>true</vt:bool>
  </property>
  <property fmtid="{D5CDD505-2E9C-101B-9397-08002B2CF9AE}" pid="13" name="WppReportPropertiesLastWrittenToDocument">
    <vt:filetime>2024-03-08T01:58:54Z</vt:filetime>
  </property>
  <property fmtid="{D5CDD505-2E9C-101B-9397-08002B2CF9AE}" pid="14" name="Order">
    <vt:r8>4612900</vt:r8>
  </property>
  <property fmtid="{D5CDD505-2E9C-101B-9397-08002B2CF9AE}" pid="15" name="xd_Signature">
    <vt:bool>false</vt:bool>
  </property>
  <property fmtid="{D5CDD505-2E9C-101B-9397-08002B2CF9AE}" pid="16" name="SharedWithUsers">
    <vt:lpwstr>12;#Tadaomi Igarashi;#16;#Satoshi Nanri;#287;#Takuya Funahashi;#290;#Shiomi Matsumoto</vt:lpwstr>
  </property>
  <property fmtid="{D5CDD505-2E9C-101B-9397-08002B2CF9AE}" pid="17" name="xd_ProgID">
    <vt:lpwstr/>
  </property>
  <property fmtid="{D5CDD505-2E9C-101B-9397-08002B2CF9AE}" pid="18" name="ComplianceAssetId">
    <vt:lpwstr/>
  </property>
  <property fmtid="{D5CDD505-2E9C-101B-9397-08002B2CF9AE}" pid="19" name="TemplateUrl">
    <vt:lpwstr/>
  </property>
  <property fmtid="{D5CDD505-2E9C-101B-9397-08002B2CF9AE}" pid="20" name="_ExtendedDescription">
    <vt:lpwstr/>
  </property>
  <property fmtid="{D5CDD505-2E9C-101B-9397-08002B2CF9AE}" pid="21" name="TriggerFlowInfo">
    <vt:lpwstr/>
  </property>
</Properties>
</file>

<file path=docProps/thumbnail.jpeg>
</file>